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57" r:id="rId7"/>
    <p:sldId id="259" r:id="rId8"/>
    <p:sldId id="261" r:id="rId9"/>
    <p:sldId id="258" r:id="rId10"/>
    <p:sldId id="260" r:id="rId11"/>
    <p:sldId id="262" r:id="rId12"/>
    <p:sldId id="265" r:id="rId13"/>
    <p:sldId id="263" r:id="rId14"/>
    <p:sldId id="266" r:id="rId15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D8E95B-A02F-4A9B-B080-D0AD05031AF4}" v="23" dt="2020-12-15T11:13:37.226"/>
    <p1510:client id="{17BB447A-EFCB-444E-A5AF-40D652735AB9}" v="642" dt="2020-12-15T11:10:59.596"/>
    <p1510:client id="{380D8549-2E3C-4062-8172-894B417B7F90}" v="20" dt="2020-12-15T12:44:14.061"/>
    <p1510:client id="{57957BB5-45F9-4A79-BFD6-FC8A878556E7}" v="1" dt="2020-12-15T09:56:42.741"/>
    <p1510:client id="{64E980BD-E61A-4167-9AC2-EF26AC7380FF}" v="1752" dt="2020-12-15T10:50:49.918"/>
    <p1510:client id="{8E5680FB-D9B3-4FE0-896D-8A4A0F670F64}" v="12" dt="2020-12-15T11:19:11.736"/>
    <p1510:client id="{97F3CBD3-DD2C-4681-A836-DB8B175C0D1C}" v="430" dt="2020-12-15T12:31:36.501"/>
    <p1510:client id="{9DAFCB32-06C7-4B37-8268-2B7AD39DA676}" v="47" dt="2020-12-15T12:55:05.014"/>
    <p1510:client id="{9FF14149-18C3-479E-BAD6-DB0D4A4E03CD}" v="84" dt="2020-12-15T11:36:09.163"/>
    <p1510:client id="{B54B6262-1F8C-4ECE-B91C-D6FEB75E972D}" v="1326" dt="2020-12-15T10:47:07.023"/>
    <p1510:client id="{E60F4237-217D-4A85-8BDC-EBE27E31E315}" v="189" dt="2020-12-15T12:02:19.753"/>
    <p1510:client id="{F5B225EE-DD2E-4D43-8BB1-3A7662DD1F81}" v="61" dt="2020-12-15T12:30:41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gagnoli" userId="S::zagagnoli_polotre.org#ext#@gdschule1.onmicrosoft.com::b9f90475-68b4-4867-a8a0-2744c6574c47" providerId="AD" clId="Web-{8E5680FB-D9B3-4FE0-896D-8A4A0F670F64}"/>
    <pc:docChg chg="modSld">
      <pc:chgData name="zagagnoli" userId="S::zagagnoli_polotre.org#ext#@gdschule1.onmicrosoft.com::b9f90475-68b4-4867-a8a0-2744c6574c47" providerId="AD" clId="Web-{8E5680FB-D9B3-4FE0-896D-8A4A0F670F64}" dt="2020-12-15T11:19:11.736" v="11" actId="20577"/>
      <pc:docMkLst>
        <pc:docMk/>
      </pc:docMkLst>
      <pc:sldChg chg="modSp">
        <pc:chgData name="zagagnoli" userId="S::zagagnoli_polotre.org#ext#@gdschule1.onmicrosoft.com::b9f90475-68b4-4867-a8a0-2744c6574c47" providerId="AD" clId="Web-{8E5680FB-D9B3-4FE0-896D-8A4A0F670F64}" dt="2020-12-15T11:19:11.736" v="10" actId="20577"/>
        <pc:sldMkLst>
          <pc:docMk/>
          <pc:sldMk cId="3929793545" sldId="259"/>
        </pc:sldMkLst>
        <pc:spChg chg="mod">
          <ac:chgData name="zagagnoli" userId="S::zagagnoli_polotre.org#ext#@gdschule1.onmicrosoft.com::b9f90475-68b4-4867-a8a0-2744c6574c47" providerId="AD" clId="Web-{8E5680FB-D9B3-4FE0-896D-8A4A0F670F64}" dt="2020-12-15T11:19:11.736" v="10" actId="20577"/>
          <ac:spMkLst>
            <pc:docMk/>
            <pc:sldMk cId="3929793545" sldId="259"/>
            <ac:spMk id="3" creationId="{911F2D98-BD8D-4416-B1A6-8DA962FA49FB}"/>
          </ac:spMkLst>
        </pc:spChg>
      </pc:sldChg>
      <pc:sldChg chg="modSp">
        <pc:chgData name="zagagnoli" userId="S::zagagnoli_polotre.org#ext#@gdschule1.onmicrosoft.com::b9f90475-68b4-4867-a8a0-2744c6574c47" providerId="AD" clId="Web-{8E5680FB-D9B3-4FE0-896D-8A4A0F670F64}" dt="2020-12-15T11:16:16.590" v="6" actId="20577"/>
        <pc:sldMkLst>
          <pc:docMk/>
          <pc:sldMk cId="670958510" sldId="264"/>
        </pc:sldMkLst>
        <pc:spChg chg="mod">
          <ac:chgData name="zagagnoli" userId="S::zagagnoli_polotre.org#ext#@gdschule1.onmicrosoft.com::b9f90475-68b4-4867-a8a0-2744c6574c47" providerId="AD" clId="Web-{8E5680FB-D9B3-4FE0-896D-8A4A0F670F64}" dt="2020-12-15T11:16:16.590" v="6" actId="20577"/>
          <ac:spMkLst>
            <pc:docMk/>
            <pc:sldMk cId="670958510" sldId="264"/>
            <ac:spMk id="3" creationId="{9050513F-D445-4C20-9B65-E2E8E62CA1B5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9FF14149-18C3-479E-BAD6-DB0D4A4E03CD}"/>
    <pc:docChg chg="addSld modSld">
      <pc:chgData name="zagagnoli" userId="S::zagagnoli_polotre.org#ext#@gdschule1.onmicrosoft.com::b9f90475-68b4-4867-a8a0-2744c6574c47" providerId="AD" clId="Web-{9FF14149-18C3-479E-BAD6-DB0D4A4E03CD}" dt="2020-12-15T11:36:09.163" v="81" actId="1076"/>
      <pc:docMkLst>
        <pc:docMk/>
      </pc:docMkLst>
      <pc:sldChg chg="modSp">
        <pc:chgData name="zagagnoli" userId="S::zagagnoli_polotre.org#ext#@gdschule1.onmicrosoft.com::b9f90475-68b4-4867-a8a0-2744c6574c47" providerId="AD" clId="Web-{9FF14149-18C3-479E-BAD6-DB0D4A4E03CD}" dt="2020-12-15T11:34:32.801" v="13" actId="20577"/>
        <pc:sldMkLst>
          <pc:docMk/>
          <pc:sldMk cId="829722931" sldId="262"/>
        </pc:sldMkLst>
        <pc:spChg chg="mod">
          <ac:chgData name="zagagnoli" userId="S::zagagnoli_polotre.org#ext#@gdschule1.onmicrosoft.com::b9f90475-68b4-4867-a8a0-2744c6574c47" providerId="AD" clId="Web-{9FF14149-18C3-479E-BAD6-DB0D4A4E03CD}" dt="2020-12-15T11:34:32.801" v="13" actId="20577"/>
          <ac:spMkLst>
            <pc:docMk/>
            <pc:sldMk cId="829722931" sldId="262"/>
            <ac:spMk id="2" creationId="{CBB96911-5748-4F89-942B-C721C1D146AF}"/>
          </ac:spMkLst>
        </pc:spChg>
      </pc:sldChg>
      <pc:sldChg chg="delSp modSp new">
        <pc:chgData name="zagagnoli" userId="S::zagagnoli_polotre.org#ext#@gdschule1.onmicrosoft.com::b9f90475-68b4-4867-a8a0-2744c6574c47" providerId="AD" clId="Web-{9FF14149-18C3-479E-BAD6-DB0D4A4E03CD}" dt="2020-12-15T11:36:09.163" v="81" actId="1076"/>
        <pc:sldMkLst>
          <pc:docMk/>
          <pc:sldMk cId="606607969" sldId="266"/>
        </pc:sldMkLst>
        <pc:spChg chg="mod">
          <ac:chgData name="zagagnoli" userId="S::zagagnoli_polotre.org#ext#@gdschule1.onmicrosoft.com::b9f90475-68b4-4867-a8a0-2744c6574c47" providerId="AD" clId="Web-{9FF14149-18C3-479E-BAD6-DB0D4A4E03CD}" dt="2020-12-15T11:36:09.163" v="81" actId="1076"/>
          <ac:spMkLst>
            <pc:docMk/>
            <pc:sldMk cId="606607969" sldId="266"/>
            <ac:spMk id="2" creationId="{07156A8E-F2AD-498C-A58C-4C79545D06DE}"/>
          </ac:spMkLst>
        </pc:spChg>
        <pc:spChg chg="del">
          <ac:chgData name="zagagnoli" userId="S::zagagnoli_polotre.org#ext#@gdschule1.onmicrosoft.com::b9f90475-68b4-4867-a8a0-2744c6574c47" providerId="AD" clId="Web-{9FF14149-18C3-479E-BAD6-DB0D4A4E03CD}" dt="2020-12-15T11:35:57.038" v="80"/>
          <ac:spMkLst>
            <pc:docMk/>
            <pc:sldMk cId="606607969" sldId="266"/>
            <ac:spMk id="3" creationId="{CF1260DF-D8FC-4240-B41D-3DFD7D304F7D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17BB447A-EFCB-444E-A5AF-40D652735AB9}"/>
    <pc:docChg chg="addSld modSld">
      <pc:chgData name="zagagnoli" userId="S::zagagnoli_polotre.org#ext#@gdschule1.onmicrosoft.com::b9f90475-68b4-4867-a8a0-2744c6574c47" providerId="AD" clId="Web-{17BB447A-EFCB-444E-A5AF-40D652735AB9}" dt="2020-12-15T11:10:59.596" v="640" actId="20577"/>
      <pc:docMkLst>
        <pc:docMk/>
      </pc:docMkLst>
      <pc:sldChg chg="modSp">
        <pc:chgData name="zagagnoli" userId="S::zagagnoli_polotre.org#ext#@gdschule1.onmicrosoft.com::b9f90475-68b4-4867-a8a0-2744c6574c47" providerId="AD" clId="Web-{17BB447A-EFCB-444E-A5AF-40D652735AB9}" dt="2020-12-15T11:09:33.934" v="602" actId="20577"/>
        <pc:sldMkLst>
          <pc:docMk/>
          <pc:sldMk cId="3929793545" sldId="259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08:54.870" v="574" actId="20577"/>
          <ac:spMkLst>
            <pc:docMk/>
            <pc:sldMk cId="3929793545" sldId="259"/>
            <ac:spMk id="2" creationId="{B1A47D17-399F-40A7-8AC4-734008C0F330}"/>
          </ac:spMkLst>
        </pc:spChg>
        <pc:spChg chg="mod">
          <ac:chgData name="zagagnoli" userId="S::zagagnoli_polotre.org#ext#@gdschule1.onmicrosoft.com::b9f90475-68b4-4867-a8a0-2744c6574c47" providerId="AD" clId="Web-{17BB447A-EFCB-444E-A5AF-40D652735AB9}" dt="2020-12-15T11:09:33.934" v="602" actId="20577"/>
          <ac:spMkLst>
            <pc:docMk/>
            <pc:sldMk cId="3929793545" sldId="259"/>
            <ac:spMk id="3" creationId="{911F2D98-BD8D-4416-B1A6-8DA962FA49FB}"/>
          </ac:spMkLst>
        </pc:spChg>
      </pc:sldChg>
      <pc:sldChg chg="modSp">
        <pc:chgData name="zagagnoli" userId="S::zagagnoli_polotre.org#ext#@gdschule1.onmicrosoft.com::b9f90475-68b4-4867-a8a0-2744c6574c47" providerId="AD" clId="Web-{17BB447A-EFCB-444E-A5AF-40D652735AB9}" dt="2020-12-15T11:10:31.672" v="634" actId="20577"/>
        <pc:sldMkLst>
          <pc:docMk/>
          <pc:sldMk cId="2803927472" sldId="260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10:31.672" v="634" actId="20577"/>
          <ac:spMkLst>
            <pc:docMk/>
            <pc:sldMk cId="2803927472" sldId="260"/>
            <ac:spMk id="3" creationId="{8B2F3E97-79E6-40BA-9E3A-CD847815EE39}"/>
          </ac:spMkLst>
        </pc:spChg>
      </pc:sldChg>
      <pc:sldChg chg="modSp">
        <pc:chgData name="zagagnoli" userId="S::zagagnoli_polotre.org#ext#@gdschule1.onmicrosoft.com::b9f90475-68b4-4867-a8a0-2744c6574c47" providerId="AD" clId="Web-{17BB447A-EFCB-444E-A5AF-40D652735AB9}" dt="2020-12-15T11:09:15.543" v="584" actId="20577"/>
        <pc:sldMkLst>
          <pc:docMk/>
          <pc:sldMk cId="1018733525" sldId="261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09:06.808" v="579" actId="20577"/>
          <ac:spMkLst>
            <pc:docMk/>
            <pc:sldMk cId="1018733525" sldId="261"/>
            <ac:spMk id="2" creationId="{1371D83D-95F9-4107-9923-4C1D152CDFDB}"/>
          </ac:spMkLst>
        </pc:spChg>
        <pc:spChg chg="mod">
          <ac:chgData name="zagagnoli" userId="S::zagagnoli_polotre.org#ext#@gdschule1.onmicrosoft.com::b9f90475-68b4-4867-a8a0-2744c6574c47" providerId="AD" clId="Web-{17BB447A-EFCB-444E-A5AF-40D652735AB9}" dt="2020-12-15T11:09:15.543" v="584" actId="20577"/>
          <ac:spMkLst>
            <pc:docMk/>
            <pc:sldMk cId="1018733525" sldId="261"/>
            <ac:spMk id="3" creationId="{59C10CB7-F5FB-40A9-884F-44EA02EC8A90}"/>
          </ac:spMkLst>
        </pc:spChg>
      </pc:sldChg>
      <pc:sldChg chg="modSp">
        <pc:chgData name="zagagnoli" userId="S::zagagnoli_polotre.org#ext#@gdschule1.onmicrosoft.com::b9f90475-68b4-4867-a8a0-2744c6574c47" providerId="AD" clId="Web-{17BB447A-EFCB-444E-A5AF-40D652735AB9}" dt="2020-12-15T11:10:10.671" v="629" actId="20577"/>
        <pc:sldMkLst>
          <pc:docMk/>
          <pc:sldMk cId="2299043276" sldId="263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10:10.671" v="629" actId="20577"/>
          <ac:spMkLst>
            <pc:docMk/>
            <pc:sldMk cId="2299043276" sldId="263"/>
            <ac:spMk id="2" creationId="{D6E34FC0-BED7-4A4A-9E9E-3A412B916B31}"/>
          </ac:spMkLst>
        </pc:spChg>
      </pc:sldChg>
      <pc:sldChg chg="modSp">
        <pc:chgData name="zagagnoli" userId="S::zagagnoli_polotre.org#ext#@gdschule1.onmicrosoft.com::b9f90475-68b4-4867-a8a0-2744c6574c47" providerId="AD" clId="Web-{17BB447A-EFCB-444E-A5AF-40D652735AB9}" dt="2020-12-15T11:10:59.596" v="640" actId="20577"/>
        <pc:sldMkLst>
          <pc:docMk/>
          <pc:sldMk cId="670958510" sldId="264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10:59.596" v="640" actId="20577"/>
          <ac:spMkLst>
            <pc:docMk/>
            <pc:sldMk cId="670958510" sldId="264"/>
            <ac:spMk id="2" creationId="{6BFE39E9-024C-4404-8C86-96BE5E5715B8}"/>
          </ac:spMkLst>
        </pc:spChg>
        <pc:spChg chg="mod">
          <ac:chgData name="zagagnoli" userId="S::zagagnoli_polotre.org#ext#@gdschule1.onmicrosoft.com::b9f90475-68b4-4867-a8a0-2744c6574c47" providerId="AD" clId="Web-{17BB447A-EFCB-444E-A5AF-40D652735AB9}" dt="2020-12-15T11:10:46.189" v="637" actId="14100"/>
          <ac:spMkLst>
            <pc:docMk/>
            <pc:sldMk cId="670958510" sldId="264"/>
            <ac:spMk id="3" creationId="{9050513F-D445-4C20-9B65-E2E8E62CA1B5}"/>
          </ac:spMkLst>
        </pc:spChg>
      </pc:sldChg>
      <pc:sldChg chg="modSp new">
        <pc:chgData name="zagagnoli" userId="S::zagagnoli_polotre.org#ext#@gdschule1.onmicrosoft.com::b9f90475-68b4-4867-a8a0-2744c6574c47" providerId="AD" clId="Web-{17BB447A-EFCB-444E-A5AF-40D652735AB9}" dt="2020-12-15T11:09:52.279" v="606" actId="20577"/>
        <pc:sldMkLst>
          <pc:docMk/>
          <pc:sldMk cId="2464172644" sldId="265"/>
        </pc:sldMkLst>
        <pc:spChg chg="mod">
          <ac:chgData name="zagagnoli" userId="S::zagagnoli_polotre.org#ext#@gdschule1.onmicrosoft.com::b9f90475-68b4-4867-a8a0-2744c6574c47" providerId="AD" clId="Web-{17BB447A-EFCB-444E-A5AF-40D652735AB9}" dt="2020-12-15T11:09:52.279" v="606" actId="20577"/>
          <ac:spMkLst>
            <pc:docMk/>
            <pc:sldMk cId="2464172644" sldId="265"/>
            <ac:spMk id="2" creationId="{38636225-4F73-4C65-855B-F06C8AC61B2C}"/>
          </ac:spMkLst>
        </pc:spChg>
        <pc:spChg chg="mod">
          <ac:chgData name="zagagnoli" userId="S::zagagnoli_polotre.org#ext#@gdschule1.onmicrosoft.com::b9f90475-68b4-4867-a8a0-2744c6574c47" providerId="AD" clId="Web-{17BB447A-EFCB-444E-A5AF-40D652735AB9}" dt="2020-12-15T11:06:03.891" v="510" actId="20577"/>
          <ac:spMkLst>
            <pc:docMk/>
            <pc:sldMk cId="2464172644" sldId="265"/>
            <ac:spMk id="3" creationId="{04C198F5-C5CE-4557-9B5E-0E669E4065EE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64E980BD-E61A-4167-9AC2-EF26AC7380FF}"/>
    <pc:docChg chg="addSld delSld modSld">
      <pc:chgData name="zagagnoli" userId="S::zagagnoli_polotre.org#ext#@gdschule1.onmicrosoft.com::b9f90475-68b4-4867-a8a0-2744c6574c47" providerId="AD" clId="Web-{64E980BD-E61A-4167-9AC2-EF26AC7380FF}" dt="2020-12-15T10:50:49.918" v="1742" actId="20577"/>
      <pc:docMkLst>
        <pc:docMk/>
      </pc:docMkLst>
      <pc:sldChg chg="modSp new">
        <pc:chgData name="zagagnoli" userId="S::zagagnoli_polotre.org#ext#@gdschule1.onmicrosoft.com::b9f90475-68b4-4867-a8a0-2744c6574c47" providerId="AD" clId="Web-{64E980BD-E61A-4167-9AC2-EF26AC7380FF}" dt="2020-12-15T10:02:10.102" v="21" actId="20577"/>
        <pc:sldMkLst>
          <pc:docMk/>
          <pc:sldMk cId="2593879670" sldId="257"/>
        </pc:sldMkLst>
        <pc:spChg chg="mod">
          <ac:chgData name="zagagnoli" userId="S::zagagnoli_polotre.org#ext#@gdschule1.onmicrosoft.com::b9f90475-68b4-4867-a8a0-2744c6574c47" providerId="AD" clId="Web-{64E980BD-E61A-4167-9AC2-EF26AC7380FF}" dt="2020-12-15T10:02:10.102" v="21" actId="20577"/>
          <ac:spMkLst>
            <pc:docMk/>
            <pc:sldMk cId="2593879670" sldId="257"/>
            <ac:spMk id="2" creationId="{B19D90EE-ED10-4E65-900D-11FF1DD933AC}"/>
          </ac:spMkLst>
        </pc:spChg>
      </pc:sldChg>
      <pc:sldChg chg="modSp new">
        <pc:chgData name="zagagnoli" userId="S::zagagnoli_polotre.org#ext#@gdschule1.onmicrosoft.com::b9f90475-68b4-4867-a8a0-2744c6574c47" providerId="AD" clId="Web-{64E980BD-E61A-4167-9AC2-EF26AC7380FF}" dt="2020-12-15T10:45:49.682" v="1427" actId="20577"/>
        <pc:sldMkLst>
          <pc:docMk/>
          <pc:sldMk cId="3929793545" sldId="259"/>
        </pc:sldMkLst>
        <pc:spChg chg="mod">
          <ac:chgData name="zagagnoli" userId="S::zagagnoli_polotre.org#ext#@gdschule1.onmicrosoft.com::b9f90475-68b4-4867-a8a0-2744c6574c47" providerId="AD" clId="Web-{64E980BD-E61A-4167-9AC2-EF26AC7380FF}" dt="2020-12-15T10:26:08.971" v="816" actId="20577"/>
          <ac:spMkLst>
            <pc:docMk/>
            <pc:sldMk cId="3929793545" sldId="259"/>
            <ac:spMk id="2" creationId="{B1A47D17-399F-40A7-8AC4-734008C0F330}"/>
          </ac:spMkLst>
        </pc:spChg>
        <pc:spChg chg="mod">
          <ac:chgData name="zagagnoli" userId="S::zagagnoli_polotre.org#ext#@gdschule1.onmicrosoft.com::b9f90475-68b4-4867-a8a0-2744c6574c47" providerId="AD" clId="Web-{64E980BD-E61A-4167-9AC2-EF26AC7380FF}" dt="2020-12-15T10:45:49.682" v="1427" actId="20577"/>
          <ac:spMkLst>
            <pc:docMk/>
            <pc:sldMk cId="3929793545" sldId="259"/>
            <ac:spMk id="3" creationId="{911F2D98-BD8D-4416-B1A6-8DA962FA49FB}"/>
          </ac:spMkLst>
        </pc:spChg>
      </pc:sldChg>
      <pc:sldChg chg="modSp new">
        <pc:chgData name="zagagnoli" userId="S::zagagnoli_polotre.org#ext#@gdschule1.onmicrosoft.com::b9f90475-68b4-4867-a8a0-2744c6574c47" providerId="AD" clId="Web-{64E980BD-E61A-4167-9AC2-EF26AC7380FF}" dt="2020-12-15T10:42:49.946" v="1420" actId="20577"/>
        <pc:sldMkLst>
          <pc:docMk/>
          <pc:sldMk cId="1018733525" sldId="261"/>
        </pc:sldMkLst>
        <pc:spChg chg="mod">
          <ac:chgData name="zagagnoli" userId="S::zagagnoli_polotre.org#ext#@gdschule1.onmicrosoft.com::b9f90475-68b4-4867-a8a0-2744c6574c47" providerId="AD" clId="Web-{64E980BD-E61A-4167-9AC2-EF26AC7380FF}" dt="2020-12-15T10:33:16.380" v="834" actId="20577"/>
          <ac:spMkLst>
            <pc:docMk/>
            <pc:sldMk cId="1018733525" sldId="261"/>
            <ac:spMk id="2" creationId="{1371D83D-95F9-4107-9923-4C1D152CDFDB}"/>
          </ac:spMkLst>
        </pc:spChg>
        <pc:spChg chg="mod">
          <ac:chgData name="zagagnoli" userId="S::zagagnoli_polotre.org#ext#@gdschule1.onmicrosoft.com::b9f90475-68b4-4867-a8a0-2744c6574c47" providerId="AD" clId="Web-{64E980BD-E61A-4167-9AC2-EF26AC7380FF}" dt="2020-12-15T10:42:49.946" v="1420" actId="20577"/>
          <ac:spMkLst>
            <pc:docMk/>
            <pc:sldMk cId="1018733525" sldId="261"/>
            <ac:spMk id="3" creationId="{59C10CB7-F5FB-40A9-884F-44EA02EC8A90}"/>
          </ac:spMkLst>
        </pc:spChg>
      </pc:sldChg>
      <pc:sldChg chg="new del">
        <pc:chgData name="zagagnoli" userId="S::zagagnoli_polotre.org#ext#@gdschule1.onmicrosoft.com::b9f90475-68b4-4867-a8a0-2744c6574c47" providerId="AD" clId="Web-{64E980BD-E61A-4167-9AC2-EF26AC7380FF}" dt="2020-12-15T10:31:54.679" v="820"/>
        <pc:sldMkLst>
          <pc:docMk/>
          <pc:sldMk cId="1957838603" sldId="261"/>
        </pc:sldMkLst>
      </pc:sldChg>
      <pc:sldChg chg="modSp new">
        <pc:chgData name="zagagnoli" userId="S::zagagnoli_polotre.org#ext#@gdschule1.onmicrosoft.com::b9f90475-68b4-4867-a8a0-2744c6574c47" providerId="AD" clId="Web-{64E980BD-E61A-4167-9AC2-EF26AC7380FF}" dt="2020-12-15T10:50:49.918" v="1741" actId="20577"/>
        <pc:sldMkLst>
          <pc:docMk/>
          <pc:sldMk cId="670958510" sldId="264"/>
        </pc:sldMkLst>
        <pc:spChg chg="mod">
          <ac:chgData name="zagagnoli" userId="S::zagagnoli_polotre.org#ext#@gdschule1.onmicrosoft.com::b9f90475-68b4-4867-a8a0-2744c6574c47" providerId="AD" clId="Web-{64E980BD-E61A-4167-9AC2-EF26AC7380FF}" dt="2020-12-15T10:50:49.918" v="1741" actId="20577"/>
          <ac:spMkLst>
            <pc:docMk/>
            <pc:sldMk cId="670958510" sldId="264"/>
            <ac:spMk id="3" creationId="{9050513F-D445-4C20-9B65-E2E8E62CA1B5}"/>
          </ac:spMkLst>
        </pc:spChg>
      </pc:sldChg>
    </pc:docChg>
  </pc:docChgLst>
  <pc:docChgLst>
    <pc:chgData clId="Web-{64E980BD-E61A-4167-9AC2-EF26AC7380FF}"/>
    <pc:docChg chg="addSld">
      <pc:chgData name="" userId="" providerId="" clId="Web-{64E980BD-E61A-4167-9AC2-EF26AC7380FF}" dt="2020-12-15T09:55:01.287" v="0"/>
      <pc:docMkLst>
        <pc:docMk/>
      </pc:docMkLst>
      <pc:sldChg chg="new">
        <pc:chgData name="" userId="" providerId="" clId="Web-{64E980BD-E61A-4167-9AC2-EF26AC7380FF}" dt="2020-12-15T09:55:01.287" v="0"/>
        <pc:sldMkLst>
          <pc:docMk/>
          <pc:sldMk cId="2435188329" sldId="256"/>
        </pc:sldMkLst>
      </pc:sldChg>
    </pc:docChg>
  </pc:docChgLst>
  <pc:docChgLst>
    <pc:chgData name="zagagnoli" userId="S::zagagnoli_polotre.org#ext#@gdschule1.onmicrosoft.com::b9f90475-68b4-4867-a8a0-2744c6574c47" providerId="AD" clId="Web-{380D8549-2E3C-4062-8172-894B417B7F90}"/>
    <pc:docChg chg="modSld">
      <pc:chgData name="zagagnoli" userId="S::zagagnoli_polotre.org#ext#@gdschule1.onmicrosoft.com::b9f90475-68b4-4867-a8a0-2744c6574c47" providerId="AD" clId="Web-{380D8549-2E3C-4062-8172-894B417B7F90}" dt="2020-12-15T12:44:12.936" v="17" actId="20577"/>
      <pc:docMkLst>
        <pc:docMk/>
      </pc:docMkLst>
      <pc:sldChg chg="modSp">
        <pc:chgData name="zagagnoli" userId="S::zagagnoli_polotre.org#ext#@gdschule1.onmicrosoft.com::b9f90475-68b4-4867-a8a0-2744c6574c47" providerId="AD" clId="Web-{380D8549-2E3C-4062-8172-894B417B7F90}" dt="2020-12-15T12:43:38.528" v="6" actId="20577"/>
        <pc:sldMkLst>
          <pc:docMk/>
          <pc:sldMk cId="3929793545" sldId="259"/>
        </pc:sldMkLst>
        <pc:spChg chg="mod">
          <ac:chgData name="zagagnoli" userId="S::zagagnoli_polotre.org#ext#@gdschule1.onmicrosoft.com::b9f90475-68b4-4867-a8a0-2744c6574c47" providerId="AD" clId="Web-{380D8549-2E3C-4062-8172-894B417B7F90}" dt="2020-12-15T12:43:38.528" v="6" actId="20577"/>
          <ac:spMkLst>
            <pc:docMk/>
            <pc:sldMk cId="3929793545" sldId="259"/>
            <ac:spMk id="3" creationId="{911F2D98-BD8D-4416-B1A6-8DA962FA49FB}"/>
          </ac:spMkLst>
        </pc:spChg>
      </pc:sldChg>
      <pc:sldChg chg="modSp">
        <pc:chgData name="zagagnoli" userId="S::zagagnoli_polotre.org#ext#@gdschule1.onmicrosoft.com::b9f90475-68b4-4867-a8a0-2744c6574c47" providerId="AD" clId="Web-{380D8549-2E3C-4062-8172-894B417B7F90}" dt="2020-12-15T12:44:12.936" v="16" actId="20577"/>
        <pc:sldMkLst>
          <pc:docMk/>
          <pc:sldMk cId="1018733525" sldId="261"/>
        </pc:sldMkLst>
        <pc:spChg chg="mod">
          <ac:chgData name="zagagnoli" userId="S::zagagnoli_polotre.org#ext#@gdschule1.onmicrosoft.com::b9f90475-68b4-4867-a8a0-2744c6574c47" providerId="AD" clId="Web-{380D8549-2E3C-4062-8172-894B417B7F90}" dt="2020-12-15T12:44:12.936" v="16" actId="20577"/>
          <ac:spMkLst>
            <pc:docMk/>
            <pc:sldMk cId="1018733525" sldId="261"/>
            <ac:spMk id="3" creationId="{59C10CB7-F5FB-40A9-884F-44EA02EC8A90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15D8E95B-A02F-4A9B-B080-D0AD05031AF4}"/>
    <pc:docChg chg="modSld">
      <pc:chgData name="zagagnoli" userId="S::zagagnoli_polotre.org#ext#@gdschule1.onmicrosoft.com::b9f90475-68b4-4867-a8a0-2744c6574c47" providerId="AD" clId="Web-{15D8E95B-A02F-4A9B-B080-D0AD05031AF4}" dt="2020-12-15T11:13:37.226" v="22" actId="20577"/>
      <pc:docMkLst>
        <pc:docMk/>
      </pc:docMkLst>
      <pc:sldChg chg="modSp">
        <pc:chgData name="zagagnoli" userId="S::zagagnoli_polotre.org#ext#@gdschule1.onmicrosoft.com::b9f90475-68b4-4867-a8a0-2744c6574c47" providerId="AD" clId="Web-{15D8E95B-A02F-4A9B-B080-D0AD05031AF4}" dt="2020-12-15T11:13:36.101" v="20" actId="20577"/>
        <pc:sldMkLst>
          <pc:docMk/>
          <pc:sldMk cId="2435188329" sldId="256"/>
        </pc:sldMkLst>
        <pc:spChg chg="mod">
          <ac:chgData name="zagagnoli" userId="S::zagagnoli_polotre.org#ext#@gdschule1.onmicrosoft.com::b9f90475-68b4-4867-a8a0-2744c6574c47" providerId="AD" clId="Web-{15D8E95B-A02F-4A9B-B080-D0AD05031AF4}" dt="2020-12-15T11:13:36.101" v="20" actId="20577"/>
          <ac:spMkLst>
            <pc:docMk/>
            <pc:sldMk cId="2435188329" sldId="256"/>
            <ac:spMk id="2" creationId="{EF9013B3-67A4-4E56-8012-7287C3BD95BD}"/>
          </ac:spMkLst>
        </pc:spChg>
        <pc:spChg chg="mod">
          <ac:chgData name="zagagnoli" userId="S::zagagnoli_polotre.org#ext#@gdschule1.onmicrosoft.com::b9f90475-68b4-4867-a8a0-2744c6574c47" providerId="AD" clId="Web-{15D8E95B-A02F-4A9B-B080-D0AD05031AF4}" dt="2020-12-15T11:13:30.351" v="17" actId="20577"/>
          <ac:spMkLst>
            <pc:docMk/>
            <pc:sldMk cId="2435188329" sldId="256"/>
            <ac:spMk id="3" creationId="{8B4E087F-806A-409F-851D-48FF51E94F0B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E60F4237-217D-4A85-8BDC-EBE27E31E315}"/>
    <pc:docChg chg="modSld">
      <pc:chgData name="zagagnoli" userId="S::zagagnoli_polotre.org#ext#@gdschule1.onmicrosoft.com::b9f90475-68b4-4867-a8a0-2744c6574c47" providerId="AD" clId="Web-{E60F4237-217D-4A85-8BDC-EBE27E31E315}" dt="2020-12-15T12:02:19.753" v="176" actId="20577"/>
      <pc:docMkLst>
        <pc:docMk/>
      </pc:docMkLst>
      <pc:sldChg chg="addSp modSp">
        <pc:chgData name="zagagnoli" userId="S::zagagnoli_polotre.org#ext#@gdschule1.onmicrosoft.com::b9f90475-68b4-4867-a8a0-2744c6574c47" providerId="AD" clId="Web-{E60F4237-217D-4A85-8BDC-EBE27E31E315}" dt="2020-12-15T12:02:19.753" v="175" actId="20577"/>
        <pc:sldMkLst>
          <pc:docMk/>
          <pc:sldMk cId="606607969" sldId="266"/>
        </pc:sldMkLst>
        <pc:spChg chg="add mod">
          <ac:chgData name="zagagnoli" userId="S::zagagnoli_polotre.org#ext#@gdschule1.onmicrosoft.com::b9f90475-68b4-4867-a8a0-2744c6574c47" providerId="AD" clId="Web-{E60F4237-217D-4A85-8BDC-EBE27E31E315}" dt="2020-12-15T12:01:40.299" v="162" actId="20577"/>
          <ac:spMkLst>
            <pc:docMk/>
            <pc:sldMk cId="606607969" sldId="266"/>
            <ac:spMk id="9" creationId="{E15B26C4-37B6-4410-B6B2-6FF54FD6136B}"/>
          </ac:spMkLst>
        </pc:spChg>
        <pc:spChg chg="add mod">
          <ac:chgData name="zagagnoli" userId="S::zagagnoli_polotre.org#ext#@gdschule1.onmicrosoft.com::b9f90475-68b4-4867-a8a0-2744c6574c47" providerId="AD" clId="Web-{E60F4237-217D-4A85-8BDC-EBE27E31E315}" dt="2020-12-15T12:01:31.002" v="159" actId="20577"/>
          <ac:spMkLst>
            <pc:docMk/>
            <pc:sldMk cId="606607969" sldId="266"/>
            <ac:spMk id="10" creationId="{58770F3F-D2E9-4788-88C4-F01E8F4EE79A}"/>
          </ac:spMkLst>
        </pc:spChg>
        <pc:spChg chg="add mod">
          <ac:chgData name="zagagnoli" userId="S::zagagnoli_polotre.org#ext#@gdschule1.onmicrosoft.com::b9f90475-68b4-4867-a8a0-2744c6574c47" providerId="AD" clId="Web-{E60F4237-217D-4A85-8BDC-EBE27E31E315}" dt="2020-12-15T12:01:57.190" v="169" actId="20577"/>
          <ac:spMkLst>
            <pc:docMk/>
            <pc:sldMk cId="606607969" sldId="266"/>
            <ac:spMk id="11" creationId="{5CDC0653-813B-4310-A94C-7B83D26D2750}"/>
          </ac:spMkLst>
        </pc:spChg>
        <pc:spChg chg="add mod">
          <ac:chgData name="zagagnoli" userId="S::zagagnoli_polotre.org#ext#@gdschule1.onmicrosoft.com::b9f90475-68b4-4867-a8a0-2744c6574c47" providerId="AD" clId="Web-{E60F4237-217D-4A85-8BDC-EBE27E31E315}" dt="2020-12-15T12:01:49.831" v="166" actId="20577"/>
          <ac:spMkLst>
            <pc:docMk/>
            <pc:sldMk cId="606607969" sldId="266"/>
            <ac:spMk id="12" creationId="{C187A534-8B71-4B7D-A930-565C3AC0B65A}"/>
          </ac:spMkLst>
        </pc:spChg>
        <pc:spChg chg="add mod">
          <ac:chgData name="zagagnoli" userId="S::zagagnoli_polotre.org#ext#@gdschule1.onmicrosoft.com::b9f90475-68b4-4867-a8a0-2744c6574c47" providerId="AD" clId="Web-{E60F4237-217D-4A85-8BDC-EBE27E31E315}" dt="2020-12-15T12:02:19.753" v="175" actId="20577"/>
          <ac:spMkLst>
            <pc:docMk/>
            <pc:sldMk cId="606607969" sldId="266"/>
            <ac:spMk id="13" creationId="{A2A33F2F-D39A-48A5-8CC3-57D7D8E47DF6}"/>
          </ac:spMkLst>
        </pc:spChg>
        <pc:spChg chg="add mod">
          <ac:chgData name="zagagnoli" userId="S::zagagnoli_polotre.org#ext#@gdschule1.onmicrosoft.com::b9f90475-68b4-4867-a8a0-2744c6574c47" providerId="AD" clId="Web-{E60F4237-217D-4A85-8BDC-EBE27E31E315}" dt="2020-12-15T12:02:16.144" v="172" actId="20577"/>
          <ac:spMkLst>
            <pc:docMk/>
            <pc:sldMk cId="606607969" sldId="266"/>
            <ac:spMk id="14" creationId="{EB86B600-16FD-4A5E-B6F3-02EFD002F402}"/>
          </ac:spMkLst>
        </pc:spChg>
        <pc:picChg chg="add mod">
          <ac:chgData name="zagagnoli" userId="S::zagagnoli_polotre.org#ext#@gdschule1.onmicrosoft.com::b9f90475-68b4-4867-a8a0-2744c6574c47" providerId="AD" clId="Web-{E60F4237-217D-4A85-8BDC-EBE27E31E315}" dt="2020-12-15T11:58:43.888" v="41" actId="14100"/>
          <ac:picMkLst>
            <pc:docMk/>
            <pc:sldMk cId="606607969" sldId="266"/>
            <ac:picMk id="3" creationId="{583A29DF-A733-47F1-B30B-33D42F779FDA}"/>
          </ac:picMkLst>
        </pc:picChg>
        <pc:picChg chg="add mod">
          <ac:chgData name="zagagnoli" userId="S::zagagnoli_polotre.org#ext#@gdschule1.onmicrosoft.com::b9f90475-68b4-4867-a8a0-2744c6574c47" providerId="AD" clId="Web-{E60F4237-217D-4A85-8BDC-EBE27E31E315}" dt="2020-12-15T11:58:28.544" v="38" actId="14100"/>
          <ac:picMkLst>
            <pc:docMk/>
            <pc:sldMk cId="606607969" sldId="266"/>
            <ac:picMk id="4" creationId="{B07EEDAB-48BB-49E2-A077-35946E0A85BB}"/>
          </ac:picMkLst>
        </pc:picChg>
        <pc:picChg chg="add mod">
          <ac:chgData name="zagagnoli" userId="S::zagagnoli_polotre.org#ext#@gdschule1.onmicrosoft.com::b9f90475-68b4-4867-a8a0-2744c6574c47" providerId="AD" clId="Web-{E60F4237-217D-4A85-8BDC-EBE27E31E315}" dt="2020-12-15T11:58:17.731" v="36" actId="14100"/>
          <ac:picMkLst>
            <pc:docMk/>
            <pc:sldMk cId="606607969" sldId="266"/>
            <ac:picMk id="5" creationId="{071E15B7-73E5-491D-8F52-74B8C6CE2960}"/>
          </ac:picMkLst>
        </pc:picChg>
        <pc:picChg chg="add mod">
          <ac:chgData name="zagagnoli" userId="S::zagagnoli_polotre.org#ext#@gdschule1.onmicrosoft.com::b9f90475-68b4-4867-a8a0-2744c6574c47" providerId="AD" clId="Web-{E60F4237-217D-4A85-8BDC-EBE27E31E315}" dt="2020-12-15T11:58:05.387" v="31" actId="1076"/>
          <ac:picMkLst>
            <pc:docMk/>
            <pc:sldMk cId="606607969" sldId="266"/>
            <ac:picMk id="6" creationId="{A86F2DE9-C88B-4932-BE56-77F6C994A76E}"/>
          </ac:picMkLst>
        </pc:picChg>
        <pc:picChg chg="add mod">
          <ac:chgData name="zagagnoli" userId="S::zagagnoli_polotre.org#ext#@gdschule1.onmicrosoft.com::b9f90475-68b4-4867-a8a0-2744c6574c47" providerId="AD" clId="Web-{E60F4237-217D-4A85-8BDC-EBE27E31E315}" dt="2020-12-15T11:58:25.935" v="37" actId="14100"/>
          <ac:picMkLst>
            <pc:docMk/>
            <pc:sldMk cId="606607969" sldId="266"/>
            <ac:picMk id="7" creationId="{9E108CA4-42BD-44D7-8B0F-0C592DE3BE2E}"/>
          </ac:picMkLst>
        </pc:picChg>
        <pc:picChg chg="add mod">
          <ac:chgData name="zagagnoli" userId="S::zagagnoli_polotre.org#ext#@gdschule1.onmicrosoft.com::b9f90475-68b4-4867-a8a0-2744c6574c47" providerId="AD" clId="Web-{E60F4237-217D-4A85-8BDC-EBE27E31E315}" dt="2020-12-15T11:59:00.436" v="43" actId="14100"/>
          <ac:picMkLst>
            <pc:docMk/>
            <pc:sldMk cId="606607969" sldId="266"/>
            <ac:picMk id="8" creationId="{C98D234A-EE02-45B4-9F64-2C884B5022D5}"/>
          </ac:picMkLst>
        </pc:picChg>
      </pc:sldChg>
    </pc:docChg>
  </pc:docChgLst>
  <pc:docChgLst>
    <pc:chgData name="Ina Larsson" userId="S::ina.larsson_stud.pitea.se#ext#@gdschule1.onmicrosoft.com::da053653-7cb7-470a-b308-8144d7cbaae0" providerId="AD" clId="Web-{B54B6262-1F8C-4ECE-B91C-D6FEB75E972D}"/>
    <pc:docChg chg="addSld modSld sldOrd">
      <pc:chgData name="Ina Larsson" userId="S::ina.larsson_stud.pitea.se#ext#@gdschule1.onmicrosoft.com::da053653-7cb7-470a-b308-8144d7cbaae0" providerId="AD" clId="Web-{B54B6262-1F8C-4ECE-B91C-D6FEB75E972D}" dt="2020-12-15T10:47:07.023" v="1327" actId="20577"/>
      <pc:docMkLst>
        <pc:docMk/>
      </pc:docMkLst>
      <pc:sldChg chg="addSp modSp mod setBg">
        <pc:chgData name="Ina Larsson" userId="S::ina.larsson_stud.pitea.se#ext#@gdschule1.onmicrosoft.com::da053653-7cb7-470a-b308-8144d7cbaae0" providerId="AD" clId="Web-{B54B6262-1F8C-4ECE-B91C-D6FEB75E972D}" dt="2020-12-15T09:59:15.738" v="51"/>
        <pc:sldMkLst>
          <pc:docMk/>
          <pc:sldMk cId="2435188329" sldId="256"/>
        </pc:sldMkLst>
        <pc:spChg chg="mo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" creationId="{EF9013B3-67A4-4E56-8012-7287C3BD95BD}"/>
          </ac:spMkLst>
        </pc:spChg>
        <pc:spChg chg="mo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3" creationId="{8B4E087F-806A-409F-851D-48FF51E94F0B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9" creationId="{07322A9E-F1EC-405E-8971-BA906EFFCCB8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11" creationId="{A5704422-1118-4FD1-95AD-29A064EB80D9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13" creationId="{A88B2AAA-B805-498E-A9E6-98B885855498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15" creationId="{9B8051E0-19D7-43E1-BFD9-E6DBFEB3A3F1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17" creationId="{4EDB2B02-86A2-46F5-A4BE-B7D9B10411D6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19" creationId="{43954639-FB5D-41F4-9560-6F6DFE778425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1" creationId="{E898931C-0323-41FA-A036-20F818B1FF81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3" creationId="{89AFE9DD-0792-4B98-B4EB-97ACA17E6AA8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5" creationId="{3981F5C4-9AE1-404E-AF44-A4E6DB374F9D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7" creationId="{763C1781-8726-4FAC-8C45-FF40376BE409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29" creationId="{301491B5-56C7-43DC-A3D9-861EECCA056A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31" creationId="{237E2353-22DF-46E0-A200-FB30F8F394E2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33" creationId="{DD6138DB-057B-45F7-A5F4-E7BFDA20D02C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09:59:15.738" v="51"/>
          <ac:spMkLst>
            <pc:docMk/>
            <pc:sldMk cId="2435188329" sldId="256"/>
            <ac:spMk id="35" creationId="{79A54AB1-B64F-4843-BFAB-81CB74E66B65}"/>
          </ac:spMkLst>
        </pc:spChg>
        <pc:picChg chg="add mod">
          <ac:chgData name="Ina Larsson" userId="S::ina.larsson_stud.pitea.se#ext#@gdschule1.onmicrosoft.com::da053653-7cb7-470a-b308-8144d7cbaae0" providerId="AD" clId="Web-{B54B6262-1F8C-4ECE-B91C-D6FEB75E972D}" dt="2020-12-15T09:59:15.738" v="51"/>
          <ac:picMkLst>
            <pc:docMk/>
            <pc:sldMk cId="2435188329" sldId="256"/>
            <ac:picMk id="4" creationId="{3A67EC3E-BF87-4048-8F76-DA58593D25EB}"/>
          </ac:picMkLst>
        </pc:picChg>
      </pc:sldChg>
      <pc:sldChg chg="addSp delSp modSp mod setBg setClrOvrMap">
        <pc:chgData name="Ina Larsson" userId="S::ina.larsson_stud.pitea.se#ext#@gdschule1.onmicrosoft.com::da053653-7cb7-470a-b308-8144d7cbaae0" providerId="AD" clId="Web-{B54B6262-1F8C-4ECE-B91C-D6FEB75E972D}" dt="2020-12-15T10:20:16.238" v="214" actId="20577"/>
        <pc:sldMkLst>
          <pc:docMk/>
          <pc:sldMk cId="2593879670" sldId="257"/>
        </pc:sldMkLst>
        <pc:spChg chg="mod">
          <ac:chgData name="Ina Larsson" userId="S::ina.larsson_stud.pitea.se#ext#@gdschule1.onmicrosoft.com::da053653-7cb7-470a-b308-8144d7cbaae0" providerId="AD" clId="Web-{B54B6262-1F8C-4ECE-B91C-D6FEB75E972D}" dt="2020-12-15T10:20:16.238" v="214" actId="20577"/>
          <ac:spMkLst>
            <pc:docMk/>
            <pc:sldMk cId="2593879670" sldId="257"/>
            <ac:spMk id="2" creationId="{B19D90EE-ED10-4E65-900D-11FF1DD933AC}"/>
          </ac:spMkLst>
        </pc:spChg>
        <pc:spChg chg="del">
          <ac:chgData name="Ina Larsson" userId="S::ina.larsson_stud.pitea.se#ext#@gdschule1.onmicrosoft.com::da053653-7cb7-470a-b308-8144d7cbaae0" providerId="AD" clId="Web-{B54B6262-1F8C-4ECE-B91C-D6FEB75E972D}" dt="2020-12-15T10:02:19.053" v="52"/>
          <ac:spMkLst>
            <pc:docMk/>
            <pc:sldMk cId="2593879670" sldId="257"/>
            <ac:spMk id="3" creationId="{59163CCD-C9A1-4E97-B9FB-D7490A1797E8}"/>
          </ac:spMkLst>
        </pc:spChg>
        <pc:spChg chg="add mod ord">
          <ac:chgData name="Ina Larsson" userId="S::ina.larsson_stud.pitea.se#ext#@gdschule1.onmicrosoft.com::da053653-7cb7-470a-b308-8144d7cbaae0" providerId="AD" clId="Web-{B54B6262-1F8C-4ECE-B91C-D6FEB75E972D}" dt="2020-12-15T10:14:35.453" v="141"/>
          <ac:spMkLst>
            <pc:docMk/>
            <pc:sldMk cId="2593879670" sldId="257"/>
            <ac:spMk id="6" creationId="{4CD8006E-F06B-4392-997D-E1713A6A72CE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11" creationId="{EFD0E8E8-C530-4B2D-A01A-CCD47590B664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13" creationId="{53472F09-8E00-4E02-9034-0A382CF663D1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15" creationId="{4DA077B8-7326-4434-87ED-77DF3CF3DCA5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17" creationId="{F79CDED1-AC9C-4A80-B334-1309DEAD5418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19" creationId="{FD961BDC-5B67-481B-B628-6C15F47245FE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1:30.388" v="117"/>
          <ac:spMkLst>
            <pc:docMk/>
            <pc:sldMk cId="2593879670" sldId="257"/>
            <ac:spMk id="21" creationId="{06CC263E-5CD3-42BB-99F8-3C062C4B5681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4:35.453" v="141"/>
          <ac:spMkLst>
            <pc:docMk/>
            <pc:sldMk cId="2593879670" sldId="257"/>
            <ac:spMk id="26" creationId="{2B1D4F77-A17C-43D7-B7FA-545148E4E93D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10:14:35.453" v="141"/>
          <ac:spMkLst>
            <pc:docMk/>
            <pc:sldMk cId="2593879670" sldId="257"/>
            <ac:spMk id="28" creationId="{C0A1ED06-4733-4020-9C60-81D4D801408D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14:35.234" v="140"/>
          <ac:spMkLst>
            <pc:docMk/>
            <pc:sldMk cId="2593879670" sldId="257"/>
            <ac:spMk id="31" creationId="{5E8D2E83-FB3A-40E7-A9E5-7AB389D612B4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10:14:35.453" v="141"/>
          <ac:spMkLst>
            <pc:docMk/>
            <pc:sldMk cId="2593879670" sldId="257"/>
            <ac:spMk id="33" creationId="{B0CA3509-3AF9-45FE-93ED-57BB5D5E8E07}"/>
          </ac:spMkLst>
        </pc:spChg>
        <pc:picChg chg="add del mod ord">
          <ac:chgData name="Ina Larsson" userId="S::ina.larsson_stud.pitea.se#ext#@gdschule1.onmicrosoft.com::da053653-7cb7-470a-b308-8144d7cbaae0" providerId="AD" clId="Web-{B54B6262-1F8C-4ECE-B91C-D6FEB75E972D}" dt="2020-12-15T10:02:35.772" v="53"/>
          <ac:picMkLst>
            <pc:docMk/>
            <pc:sldMk cId="2593879670" sldId="257"/>
            <ac:picMk id="4" creationId="{A4A4F883-D1BD-4059-9366-AF731B7D0973}"/>
          </ac:picMkLst>
        </pc:picChg>
        <pc:picChg chg="add mod ord">
          <ac:chgData name="Ina Larsson" userId="S::ina.larsson_stud.pitea.se#ext#@gdschule1.onmicrosoft.com::da053653-7cb7-470a-b308-8144d7cbaae0" providerId="AD" clId="Web-{B54B6262-1F8C-4ECE-B91C-D6FEB75E972D}" dt="2020-12-15T10:14:35.453" v="141"/>
          <ac:picMkLst>
            <pc:docMk/>
            <pc:sldMk cId="2593879670" sldId="257"/>
            <ac:picMk id="7" creationId="{0515FBCD-1A83-48BF-BBA4-0024A0C7BE82}"/>
          </ac:picMkLst>
        </pc:picChg>
      </pc:sldChg>
      <pc:sldChg chg="addSp modSp new mod setBg setClrOvrMap">
        <pc:chgData name="Ina Larsson" userId="S::ina.larsson_stud.pitea.se#ext#@gdschule1.onmicrosoft.com::da053653-7cb7-470a-b308-8144d7cbaae0" providerId="AD" clId="Web-{B54B6262-1F8C-4ECE-B91C-D6FEB75E972D}" dt="2020-12-15T10:15:44.532" v="179" actId="1076"/>
        <pc:sldMkLst>
          <pc:docMk/>
          <pc:sldMk cId="2925480041" sldId="258"/>
        </pc:sldMkLst>
        <pc:spChg chg="mod">
          <ac:chgData name="Ina Larsson" userId="S::ina.larsson_stud.pitea.se#ext#@gdschule1.onmicrosoft.com::da053653-7cb7-470a-b308-8144d7cbaae0" providerId="AD" clId="Web-{B54B6262-1F8C-4ECE-B91C-D6FEB75E972D}" dt="2020-12-15T10:15:30.547" v="178" actId="1076"/>
          <ac:spMkLst>
            <pc:docMk/>
            <pc:sldMk cId="2925480041" sldId="258"/>
            <ac:spMk id="2" creationId="{697CA8AE-67C1-4AB7-A373-F79F4143FBB1}"/>
          </ac:spMkLst>
        </pc:spChg>
        <pc:spChg chg="mod">
          <ac:chgData name="Ina Larsson" userId="S::ina.larsson_stud.pitea.se#ext#@gdschule1.onmicrosoft.com::da053653-7cb7-470a-b308-8144d7cbaae0" providerId="AD" clId="Web-{B54B6262-1F8C-4ECE-B91C-D6FEB75E972D}" dt="2020-12-15T10:09:39.496" v="108" actId="20577"/>
          <ac:spMkLst>
            <pc:docMk/>
            <pc:sldMk cId="2925480041" sldId="258"/>
            <ac:spMk id="3" creationId="{6B6410B3-1554-4DBD-BD22-32FE12213933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10:09:32.949" v="103"/>
          <ac:spMkLst>
            <pc:docMk/>
            <pc:sldMk cId="2925480041" sldId="258"/>
            <ac:spMk id="9" creationId="{71B2258F-86CA-4D4D-8270-BC05FCDEBFB3}"/>
          </ac:spMkLst>
        </pc:spChg>
        <pc:picChg chg="add mod ord">
          <ac:chgData name="Ina Larsson" userId="S::ina.larsson_stud.pitea.se#ext#@gdschule1.onmicrosoft.com::da053653-7cb7-470a-b308-8144d7cbaae0" providerId="AD" clId="Web-{B54B6262-1F8C-4ECE-B91C-D6FEB75E972D}" dt="2020-12-15T10:15:44.532" v="179" actId="1076"/>
          <ac:picMkLst>
            <pc:docMk/>
            <pc:sldMk cId="2925480041" sldId="258"/>
            <ac:picMk id="4" creationId="{2EB2BB1E-BD68-40F7-9A74-F1ECF61CC380}"/>
          </ac:picMkLst>
        </pc:picChg>
      </pc:sldChg>
      <pc:sldChg chg="addSp modSp new">
        <pc:chgData name="Ina Larsson" userId="S::ina.larsson_stud.pitea.se#ext#@gdschule1.onmicrosoft.com::da053653-7cb7-470a-b308-8144d7cbaae0" providerId="AD" clId="Web-{B54B6262-1F8C-4ECE-B91C-D6FEB75E972D}" dt="2020-12-15T10:37:54.548" v="1034" actId="20577"/>
        <pc:sldMkLst>
          <pc:docMk/>
          <pc:sldMk cId="2803927472" sldId="260"/>
        </pc:sldMkLst>
        <pc:spChg chg="mod">
          <ac:chgData name="Ina Larsson" userId="S::ina.larsson_stud.pitea.se#ext#@gdschule1.onmicrosoft.com::da053653-7cb7-470a-b308-8144d7cbaae0" providerId="AD" clId="Web-{B54B6262-1F8C-4ECE-B91C-D6FEB75E972D}" dt="2020-12-15T10:25:18.226" v="456" actId="20577"/>
          <ac:spMkLst>
            <pc:docMk/>
            <pc:sldMk cId="2803927472" sldId="260"/>
            <ac:spMk id="2" creationId="{EACF17CB-F5DF-4958-A43F-69E53D4DB520}"/>
          </ac:spMkLst>
        </pc:spChg>
        <pc:spChg chg="add mod">
          <ac:chgData name="Ina Larsson" userId="S::ina.larsson_stud.pitea.se#ext#@gdschule1.onmicrosoft.com::da053653-7cb7-470a-b308-8144d7cbaae0" providerId="AD" clId="Web-{B54B6262-1F8C-4ECE-B91C-D6FEB75E972D}" dt="2020-12-15T10:37:54.548" v="1034" actId="20577"/>
          <ac:spMkLst>
            <pc:docMk/>
            <pc:sldMk cId="2803927472" sldId="260"/>
            <ac:spMk id="3" creationId="{8B2F3E97-79E6-40BA-9E3A-CD847815EE39}"/>
          </ac:spMkLst>
        </pc:spChg>
      </pc:sldChg>
      <pc:sldChg chg="addSp delSp modSp new mod ord setBg setClrOvrMap">
        <pc:chgData name="Ina Larsson" userId="S::ina.larsson_stud.pitea.se#ext#@gdschule1.onmicrosoft.com::da053653-7cb7-470a-b308-8144d7cbaae0" providerId="AD" clId="Web-{B54B6262-1F8C-4ECE-B91C-D6FEB75E972D}" dt="2020-12-15T10:42:17.145" v="1080" actId="20577"/>
        <pc:sldMkLst>
          <pc:docMk/>
          <pc:sldMk cId="829722931" sldId="262"/>
        </pc:sldMkLst>
        <pc:spChg chg="mod ord">
          <ac:chgData name="Ina Larsson" userId="S::ina.larsson_stud.pitea.se#ext#@gdschule1.onmicrosoft.com::da053653-7cb7-470a-b308-8144d7cbaae0" providerId="AD" clId="Web-{B54B6262-1F8C-4ECE-B91C-D6FEB75E972D}" dt="2020-12-15T10:42:17.145" v="1080" actId="20577"/>
          <ac:spMkLst>
            <pc:docMk/>
            <pc:sldMk cId="829722931" sldId="262"/>
            <ac:spMk id="2" creationId="{CBB96911-5748-4F89-942B-C721C1D146AF}"/>
          </ac:spMkLst>
        </pc:spChg>
        <pc:spChg chg="del">
          <ac:chgData name="Ina Larsson" userId="S::ina.larsson_stud.pitea.se#ext#@gdschule1.onmicrosoft.com::da053653-7cb7-470a-b308-8144d7cbaae0" providerId="AD" clId="Web-{B54B6262-1F8C-4ECE-B91C-D6FEB75E972D}" dt="2020-12-15T10:41:08.441" v="1048"/>
          <ac:spMkLst>
            <pc:docMk/>
            <pc:sldMk cId="829722931" sldId="262"/>
            <ac:spMk id="3" creationId="{7404AC0B-5843-4FA0-8A92-FAAFD3ACDE3F}"/>
          </ac:spMkLst>
        </pc:spChg>
        <pc:spChg chg="add">
          <ac:chgData name="Ina Larsson" userId="S::ina.larsson_stud.pitea.se#ext#@gdschule1.onmicrosoft.com::da053653-7cb7-470a-b308-8144d7cbaae0" providerId="AD" clId="Web-{B54B6262-1F8C-4ECE-B91C-D6FEB75E972D}" dt="2020-12-15T10:41:49.332" v="1053"/>
          <ac:spMkLst>
            <pc:docMk/>
            <pc:sldMk cId="829722931" sldId="262"/>
            <ac:spMk id="6" creationId="{71B2258F-86CA-4D4D-8270-BC05FCDEBFB3}"/>
          </ac:spMkLst>
        </pc:spChg>
        <pc:spChg chg="add del">
          <ac:chgData name="Ina Larsson" userId="S::ina.larsson_stud.pitea.se#ext#@gdschule1.onmicrosoft.com::da053653-7cb7-470a-b308-8144d7cbaae0" providerId="AD" clId="Web-{B54B6262-1F8C-4ECE-B91C-D6FEB75E972D}" dt="2020-12-15T10:41:49.051" v="1052"/>
          <ac:spMkLst>
            <pc:docMk/>
            <pc:sldMk cId="829722931" sldId="262"/>
            <ac:spMk id="9" creationId="{A254D376-7060-4491-9779-FC35E62F3F6F}"/>
          </ac:spMkLst>
        </pc:spChg>
        <pc:picChg chg="add mod ord">
          <ac:chgData name="Ina Larsson" userId="S::ina.larsson_stud.pitea.se#ext#@gdschule1.onmicrosoft.com::da053653-7cb7-470a-b308-8144d7cbaae0" providerId="AD" clId="Web-{B54B6262-1F8C-4ECE-B91C-D6FEB75E972D}" dt="2020-12-15T10:41:49.332" v="1053"/>
          <ac:picMkLst>
            <pc:docMk/>
            <pc:sldMk cId="829722931" sldId="262"/>
            <ac:picMk id="4" creationId="{9DC5E995-F573-4645-AB07-FC29BB920F07}"/>
          </ac:picMkLst>
        </pc:picChg>
        <pc:picChg chg="add del mod">
          <ac:chgData name="Ina Larsson" userId="S::ina.larsson_stud.pitea.se#ext#@gdschule1.onmicrosoft.com::da053653-7cb7-470a-b308-8144d7cbaae0" providerId="AD" clId="Web-{B54B6262-1F8C-4ECE-B91C-D6FEB75E972D}" dt="2020-12-15T10:41:16.972" v="1050"/>
          <ac:picMkLst>
            <pc:docMk/>
            <pc:sldMk cId="829722931" sldId="262"/>
            <ac:picMk id="5" creationId="{9ED87691-890F-4237-9B8E-4BCBF3E92DB8}"/>
          </ac:picMkLst>
        </pc:picChg>
      </pc:sldChg>
      <pc:sldChg chg="modSp new">
        <pc:chgData name="Ina Larsson" userId="S::ina.larsson_stud.pitea.se#ext#@gdschule1.onmicrosoft.com::da053653-7cb7-470a-b308-8144d7cbaae0" providerId="AD" clId="Web-{B54B6262-1F8C-4ECE-B91C-D6FEB75E972D}" dt="2020-12-15T10:47:07.008" v="1326" actId="20577"/>
        <pc:sldMkLst>
          <pc:docMk/>
          <pc:sldMk cId="2299043276" sldId="263"/>
        </pc:sldMkLst>
        <pc:spChg chg="mod">
          <ac:chgData name="Ina Larsson" userId="S::ina.larsson_stud.pitea.se#ext#@gdschule1.onmicrosoft.com::da053653-7cb7-470a-b308-8144d7cbaae0" providerId="AD" clId="Web-{B54B6262-1F8C-4ECE-B91C-D6FEB75E972D}" dt="2020-12-15T10:43:00.973" v="1102" actId="20577"/>
          <ac:spMkLst>
            <pc:docMk/>
            <pc:sldMk cId="2299043276" sldId="263"/>
            <ac:spMk id="2" creationId="{D6E34FC0-BED7-4A4A-9E9E-3A412B916B31}"/>
          </ac:spMkLst>
        </pc:spChg>
        <pc:spChg chg="mod">
          <ac:chgData name="Ina Larsson" userId="S::ina.larsson_stud.pitea.se#ext#@gdschule1.onmicrosoft.com::da053653-7cb7-470a-b308-8144d7cbaae0" providerId="AD" clId="Web-{B54B6262-1F8C-4ECE-B91C-D6FEB75E972D}" dt="2020-12-15T10:47:07.008" v="1326" actId="20577"/>
          <ac:spMkLst>
            <pc:docMk/>
            <pc:sldMk cId="2299043276" sldId="263"/>
            <ac:spMk id="3" creationId="{2AE451B7-8857-4E03-8443-023DD5C98F76}"/>
          </ac:spMkLst>
        </pc:spChg>
      </pc:sldChg>
    </pc:docChg>
  </pc:docChgLst>
  <pc:docChgLst>
    <pc:chgData name="Ina Larsson" userId="S::ina.larsson_stud.pitea.se#ext#@gdschule1.onmicrosoft.com::da053653-7cb7-470a-b308-8144d7cbaae0" providerId="AD" clId="Web-{9DAFCB32-06C7-4B37-8268-2B7AD39DA676}"/>
    <pc:docChg chg="modSld sldOrd">
      <pc:chgData name="Ina Larsson" userId="S::ina.larsson_stud.pitea.se#ext#@gdschule1.onmicrosoft.com::da053653-7cb7-470a-b308-8144d7cbaae0" providerId="AD" clId="Web-{9DAFCB32-06C7-4B37-8268-2B7AD39DA676}" dt="2020-12-15T12:55:05.014" v="46" actId="20577"/>
      <pc:docMkLst>
        <pc:docMk/>
      </pc:docMkLst>
      <pc:sldChg chg="modSp">
        <pc:chgData name="Ina Larsson" userId="S::ina.larsson_stud.pitea.se#ext#@gdschule1.onmicrosoft.com::da053653-7cb7-470a-b308-8144d7cbaae0" providerId="AD" clId="Web-{9DAFCB32-06C7-4B37-8268-2B7AD39DA676}" dt="2020-12-15T12:55:04.998" v="45" actId="20577"/>
        <pc:sldMkLst>
          <pc:docMk/>
          <pc:sldMk cId="3929793545" sldId="259"/>
        </pc:sldMkLst>
        <pc:spChg chg="mod">
          <ac:chgData name="Ina Larsson" userId="S::ina.larsson_stud.pitea.se#ext#@gdschule1.onmicrosoft.com::da053653-7cb7-470a-b308-8144d7cbaae0" providerId="AD" clId="Web-{9DAFCB32-06C7-4B37-8268-2B7AD39DA676}" dt="2020-12-15T12:55:04.998" v="45" actId="20577"/>
          <ac:spMkLst>
            <pc:docMk/>
            <pc:sldMk cId="3929793545" sldId="259"/>
            <ac:spMk id="3" creationId="{911F2D98-BD8D-4416-B1A6-8DA962FA49FB}"/>
          </ac:spMkLst>
        </pc:spChg>
      </pc:sldChg>
      <pc:sldChg chg="modSp">
        <pc:chgData name="Ina Larsson" userId="S::ina.larsson_stud.pitea.se#ext#@gdschule1.onmicrosoft.com::da053653-7cb7-470a-b308-8144d7cbaae0" providerId="AD" clId="Web-{9DAFCB32-06C7-4B37-8268-2B7AD39DA676}" dt="2020-12-15T12:53:33.246" v="38" actId="20577"/>
        <pc:sldMkLst>
          <pc:docMk/>
          <pc:sldMk cId="2803927472" sldId="260"/>
        </pc:sldMkLst>
        <pc:spChg chg="mod">
          <ac:chgData name="Ina Larsson" userId="S::ina.larsson_stud.pitea.se#ext#@gdschule1.onmicrosoft.com::da053653-7cb7-470a-b308-8144d7cbaae0" providerId="AD" clId="Web-{9DAFCB32-06C7-4B37-8268-2B7AD39DA676}" dt="2020-12-15T12:53:33.246" v="38" actId="20577"/>
          <ac:spMkLst>
            <pc:docMk/>
            <pc:sldMk cId="2803927472" sldId="260"/>
            <ac:spMk id="2" creationId="{EACF17CB-F5DF-4958-A43F-69E53D4DB520}"/>
          </ac:spMkLst>
        </pc:spChg>
      </pc:sldChg>
      <pc:sldChg chg="ord">
        <pc:chgData name="Ina Larsson" userId="S::ina.larsson_stud.pitea.se#ext#@gdschule1.onmicrosoft.com::da053653-7cb7-470a-b308-8144d7cbaae0" providerId="AD" clId="Web-{9DAFCB32-06C7-4B37-8268-2B7AD39DA676}" dt="2020-12-15T12:51:25.212" v="0"/>
        <pc:sldMkLst>
          <pc:docMk/>
          <pc:sldMk cId="2464172644" sldId="265"/>
        </pc:sldMkLst>
      </pc:sldChg>
    </pc:docChg>
  </pc:docChgLst>
  <pc:docChgLst>
    <pc:chgData name="sklark" userId="S::sklark_st.schools.ac.cy#ext#@gdschule1.onmicrosoft.com::b42c7839-56ad-4f70-9973-2b4c3710c353" providerId="AD" clId="Web-{57957BB5-45F9-4A79-BFD6-FC8A878556E7}"/>
    <pc:docChg chg="modSld">
      <pc:chgData name="sklark" userId="S::sklark_st.schools.ac.cy#ext#@gdschule1.onmicrosoft.com::b42c7839-56ad-4f70-9973-2b4c3710c353" providerId="AD" clId="Web-{57957BB5-45F9-4A79-BFD6-FC8A878556E7}" dt="2020-12-15T09:56:42.741" v="0" actId="1076"/>
      <pc:docMkLst>
        <pc:docMk/>
      </pc:docMkLst>
      <pc:sldChg chg="modSp">
        <pc:chgData name="sklark" userId="S::sklark_st.schools.ac.cy#ext#@gdschule1.onmicrosoft.com::b42c7839-56ad-4f70-9973-2b4c3710c353" providerId="AD" clId="Web-{57957BB5-45F9-4A79-BFD6-FC8A878556E7}" dt="2020-12-15T09:56:42.741" v="0" actId="1076"/>
        <pc:sldMkLst>
          <pc:docMk/>
          <pc:sldMk cId="2435188329" sldId="256"/>
        </pc:sldMkLst>
        <pc:spChg chg="mod">
          <ac:chgData name="sklark" userId="S::sklark_st.schools.ac.cy#ext#@gdschule1.onmicrosoft.com::b42c7839-56ad-4f70-9973-2b4c3710c353" providerId="AD" clId="Web-{57957BB5-45F9-4A79-BFD6-FC8A878556E7}" dt="2020-12-15T09:56:42.741" v="0" actId="1076"/>
          <ac:spMkLst>
            <pc:docMk/>
            <pc:sldMk cId="2435188329" sldId="256"/>
            <ac:spMk id="2" creationId="{EF9013B3-67A4-4E56-8012-7287C3BD95BD}"/>
          </ac:spMkLst>
        </pc:spChg>
      </pc:sldChg>
    </pc:docChg>
  </pc:docChgLst>
  <pc:docChgLst>
    <pc:chgData name="zagagnoli" userId="S::zagagnoli_polotre.org#ext#@gdschule1.onmicrosoft.com::b9f90475-68b4-4867-a8a0-2744c6574c47" providerId="AD" clId="Web-{F5B225EE-DD2E-4D43-8BB1-3A7662DD1F81}"/>
    <pc:docChg chg="modSld">
      <pc:chgData name="zagagnoli" userId="S::zagagnoli_polotre.org#ext#@gdschule1.onmicrosoft.com::b9f90475-68b4-4867-a8a0-2744c6574c47" providerId="AD" clId="Web-{F5B225EE-DD2E-4D43-8BB1-3A7662DD1F81}" dt="2020-12-15T12:30:41.952" v="58" actId="1076"/>
      <pc:docMkLst>
        <pc:docMk/>
      </pc:docMkLst>
      <pc:sldChg chg="addSp delSp modSp">
        <pc:chgData name="zagagnoli" userId="S::zagagnoli_polotre.org#ext#@gdschule1.onmicrosoft.com::b9f90475-68b4-4867-a8a0-2744c6574c47" providerId="AD" clId="Web-{F5B225EE-DD2E-4D43-8BB1-3A7662DD1F81}" dt="2020-12-15T12:30:41.952" v="58" actId="1076"/>
        <pc:sldMkLst>
          <pc:docMk/>
          <pc:sldMk cId="2435188329" sldId="256"/>
        </pc:sldMkLst>
        <pc:picChg chg="del">
          <ac:chgData name="zagagnoli" userId="S::zagagnoli_polotre.org#ext#@gdschule1.onmicrosoft.com::b9f90475-68b4-4867-a8a0-2744c6574c47" providerId="AD" clId="Web-{F5B225EE-DD2E-4D43-8BB1-3A7662DD1F81}" dt="2020-12-15T12:29:47.436" v="47"/>
          <ac:picMkLst>
            <pc:docMk/>
            <pc:sldMk cId="2435188329" sldId="256"/>
            <ac:picMk id="4" creationId="{3A67EC3E-BF87-4048-8F76-DA58593D25EB}"/>
          </ac:picMkLst>
        </pc:picChg>
        <pc:picChg chg="add mod">
          <ac:chgData name="zagagnoli" userId="S::zagagnoli_polotre.org#ext#@gdschule1.onmicrosoft.com::b9f90475-68b4-4867-a8a0-2744c6574c47" providerId="AD" clId="Web-{F5B225EE-DD2E-4D43-8BB1-3A7662DD1F81}" dt="2020-12-15T12:30:41.952" v="58" actId="1076"/>
          <ac:picMkLst>
            <pc:docMk/>
            <pc:sldMk cId="2435188329" sldId="256"/>
            <ac:picMk id="5" creationId="{2FED5940-F263-4EDD-82E7-82137EA1439F}"/>
          </ac:picMkLst>
        </pc:picChg>
      </pc:sldChg>
      <pc:sldChg chg="modSp">
        <pc:chgData name="zagagnoli" userId="S::zagagnoli_polotre.org#ext#@gdschule1.onmicrosoft.com::b9f90475-68b4-4867-a8a0-2744c6574c47" providerId="AD" clId="Web-{F5B225EE-DD2E-4D43-8BB1-3A7662DD1F81}" dt="2020-12-15T12:26:05.403" v="44" actId="20577"/>
        <pc:sldMkLst>
          <pc:docMk/>
          <pc:sldMk cId="2299043276" sldId="263"/>
        </pc:sldMkLst>
        <pc:spChg chg="mod">
          <ac:chgData name="zagagnoli" userId="S::zagagnoli_polotre.org#ext#@gdschule1.onmicrosoft.com::b9f90475-68b4-4867-a8a0-2744c6574c47" providerId="AD" clId="Web-{F5B225EE-DD2E-4D43-8BB1-3A7662DD1F81}" dt="2020-12-15T12:26:05.403" v="44" actId="20577"/>
          <ac:spMkLst>
            <pc:docMk/>
            <pc:sldMk cId="2299043276" sldId="263"/>
            <ac:spMk id="3" creationId="{2AE451B7-8857-4E03-8443-023DD5C98F76}"/>
          </ac:spMkLst>
        </pc:spChg>
      </pc:sldChg>
    </pc:docChg>
  </pc:docChgLst>
  <pc:docChgLst>
    <pc:chgData name="Ina Larsson" userId="S::ina.larsson_stud.pitea.se#ext#@gdschule1.onmicrosoft.com::da053653-7cb7-470a-b308-8144d7cbaae0" providerId="AD" clId="Web-{97F3CBD3-DD2C-4681-A836-DB8B175C0D1C}"/>
    <pc:docChg chg="modSld">
      <pc:chgData name="Ina Larsson" userId="S::ina.larsson_stud.pitea.se#ext#@gdschule1.onmicrosoft.com::da053653-7cb7-470a-b308-8144d7cbaae0" providerId="AD" clId="Web-{97F3CBD3-DD2C-4681-A836-DB8B175C0D1C}" dt="2020-12-15T12:31:32.033" v="428" actId="20577"/>
      <pc:docMkLst>
        <pc:docMk/>
      </pc:docMkLst>
      <pc:sldChg chg="modSp">
        <pc:chgData name="Ina Larsson" userId="S::ina.larsson_stud.pitea.se#ext#@gdschule1.onmicrosoft.com::da053653-7cb7-470a-b308-8144d7cbaae0" providerId="AD" clId="Web-{97F3CBD3-DD2C-4681-A836-DB8B175C0D1C}" dt="2020-12-15T12:31:30.548" v="426" actId="20577"/>
        <pc:sldMkLst>
          <pc:docMk/>
          <pc:sldMk cId="2435188329" sldId="256"/>
        </pc:sldMkLst>
        <pc:spChg chg="mod">
          <ac:chgData name="Ina Larsson" userId="S::ina.larsson_stud.pitea.se#ext#@gdschule1.onmicrosoft.com::da053653-7cb7-470a-b308-8144d7cbaae0" providerId="AD" clId="Web-{97F3CBD3-DD2C-4681-A836-DB8B175C0D1C}" dt="2020-12-15T12:31:30.548" v="426" actId="20577"/>
          <ac:spMkLst>
            <pc:docMk/>
            <pc:sldMk cId="2435188329" sldId="256"/>
            <ac:spMk id="3" creationId="{8B4E087F-806A-409F-851D-48FF51E94F0B}"/>
          </ac:spMkLst>
        </pc:spChg>
        <pc:picChg chg="mod">
          <ac:chgData name="Ina Larsson" userId="S::ina.larsson_stud.pitea.se#ext#@gdschule1.onmicrosoft.com::da053653-7cb7-470a-b308-8144d7cbaae0" providerId="AD" clId="Web-{97F3CBD3-DD2C-4681-A836-DB8B175C0D1C}" dt="2020-12-15T12:31:10.969" v="417" actId="1076"/>
          <ac:picMkLst>
            <pc:docMk/>
            <pc:sldMk cId="2435188329" sldId="256"/>
            <ac:picMk id="5" creationId="{2FED5940-F263-4EDD-82E7-82137EA1439F}"/>
          </ac:picMkLst>
        </pc:picChg>
      </pc:sldChg>
      <pc:sldChg chg="modSp">
        <pc:chgData name="Ina Larsson" userId="S::ina.larsson_stud.pitea.se#ext#@gdschule1.onmicrosoft.com::da053653-7cb7-470a-b308-8144d7cbaae0" providerId="AD" clId="Web-{97F3CBD3-DD2C-4681-A836-DB8B175C0D1C}" dt="2020-12-15T12:29:49.905" v="407" actId="20577"/>
        <pc:sldMkLst>
          <pc:docMk/>
          <pc:sldMk cId="2803927472" sldId="260"/>
        </pc:sldMkLst>
        <pc:spChg chg="mod">
          <ac:chgData name="Ina Larsson" userId="S::ina.larsson_stud.pitea.se#ext#@gdschule1.onmicrosoft.com::da053653-7cb7-470a-b308-8144d7cbaae0" providerId="AD" clId="Web-{97F3CBD3-DD2C-4681-A836-DB8B175C0D1C}" dt="2020-12-15T12:29:49.905" v="407" actId="20577"/>
          <ac:spMkLst>
            <pc:docMk/>
            <pc:sldMk cId="2803927472" sldId="260"/>
            <ac:spMk id="3" creationId="{8B2F3E97-79E6-40BA-9E3A-CD847815EE39}"/>
          </ac:spMkLst>
        </pc:spChg>
      </pc:sldChg>
      <pc:sldChg chg="modSp">
        <pc:chgData name="Ina Larsson" userId="S::ina.larsson_stud.pitea.se#ext#@gdschule1.onmicrosoft.com::da053653-7cb7-470a-b308-8144d7cbaae0" providerId="AD" clId="Web-{97F3CBD3-DD2C-4681-A836-DB8B175C0D1C}" dt="2020-12-15T12:22:07.216" v="379" actId="20577"/>
        <pc:sldMkLst>
          <pc:docMk/>
          <pc:sldMk cId="2299043276" sldId="263"/>
        </pc:sldMkLst>
        <pc:spChg chg="mod">
          <ac:chgData name="Ina Larsson" userId="S::ina.larsson_stud.pitea.se#ext#@gdschule1.onmicrosoft.com::da053653-7cb7-470a-b308-8144d7cbaae0" providerId="AD" clId="Web-{97F3CBD3-DD2C-4681-A836-DB8B175C0D1C}" dt="2020-12-15T12:22:07.216" v="379" actId="20577"/>
          <ac:spMkLst>
            <pc:docMk/>
            <pc:sldMk cId="2299043276" sldId="263"/>
            <ac:spMk id="3" creationId="{2AE451B7-8857-4E03-8443-023DD5C98F76}"/>
          </ac:spMkLst>
        </pc:spChg>
      </pc:sldChg>
      <pc:sldChg chg="modSp">
        <pc:chgData name="Ina Larsson" userId="S::ina.larsson_stud.pitea.se#ext#@gdschule1.onmicrosoft.com::da053653-7cb7-470a-b308-8144d7cbaae0" providerId="AD" clId="Web-{97F3CBD3-DD2C-4681-A836-DB8B175C0D1C}" dt="2020-12-15T12:30:25.874" v="411" actId="20577"/>
        <pc:sldMkLst>
          <pc:docMk/>
          <pc:sldMk cId="2464172644" sldId="265"/>
        </pc:sldMkLst>
        <pc:spChg chg="mod">
          <ac:chgData name="Ina Larsson" userId="S::ina.larsson_stud.pitea.se#ext#@gdschule1.onmicrosoft.com::da053653-7cb7-470a-b308-8144d7cbaae0" providerId="AD" clId="Web-{97F3CBD3-DD2C-4681-A836-DB8B175C0D1C}" dt="2020-12-15T12:30:25.874" v="411" actId="20577"/>
          <ac:spMkLst>
            <pc:docMk/>
            <pc:sldMk cId="2464172644" sldId="265"/>
            <ac:spMk id="3" creationId="{04C198F5-C5CE-4557-9B5E-0E669E4065EE}"/>
          </ac:spMkLst>
        </pc:spChg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9D355-16BD-4E45-BD9A-5EA878CF7CBD}" type="datetimeFigureOut">
              <a:rPr lang="it-IT" smtClean="0"/>
              <a:t>15/12/2020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41E1B-4F70-4964-A407-84C68BE8251C}" type="slidenum">
              <a:rPr lang="it-IT" smtClean="0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247255" y="1290909"/>
            <a:ext cx="7277099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2838" y="2010741"/>
            <a:ext cx="5530453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513" y="1780905"/>
            <a:ext cx="6026944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542347"/>
            <a:ext cx="7750968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6178751"/>
            <a:ext cx="378619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59376"/>
            <a:ext cx="8318896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79295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-6705"/>
            <a:ext cx="446485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267890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69950" y="-1916"/>
            <a:ext cx="4341019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26260" y="2872"/>
            <a:ext cx="2213372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F9013B3-67A4-4E56-8012-7287C3BD9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1686" y="1481328"/>
            <a:ext cx="2194560" cy="2468880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it-IT" sz="3200" b="1">
                <a:cs typeface="Calibri"/>
              </a:rPr>
              <a:t>How </a:t>
            </a:r>
            <a:r>
              <a:rPr lang="it-IT" sz="3200" b="1" err="1">
                <a:cs typeface="Calibri"/>
              </a:rPr>
              <a:t>does</a:t>
            </a:r>
            <a:r>
              <a:rPr lang="it-IT" sz="3200" b="1">
                <a:cs typeface="Calibri"/>
              </a:rPr>
              <a:t> the </a:t>
            </a:r>
            <a:r>
              <a:rPr lang="it-IT" sz="3200" b="1" err="1">
                <a:cs typeface="Calibri"/>
              </a:rPr>
              <a:t>climate</a:t>
            </a:r>
            <a:r>
              <a:rPr lang="it-IT" sz="3200" b="1">
                <a:cs typeface="Calibri"/>
              </a:rPr>
              <a:t> </a:t>
            </a:r>
            <a:r>
              <a:rPr lang="it-IT" sz="3200" b="1" err="1">
                <a:cs typeface="Calibri"/>
              </a:rPr>
              <a:t>change</a:t>
            </a:r>
            <a:r>
              <a:rPr lang="it-IT" sz="3200" b="1">
                <a:cs typeface="Calibri"/>
              </a:rPr>
              <a:t> </a:t>
            </a:r>
            <a:r>
              <a:rPr lang="it-IT" sz="3200" b="1" err="1">
                <a:cs typeface="Calibri"/>
              </a:rPr>
              <a:t>affect</a:t>
            </a:r>
            <a:r>
              <a:rPr lang="it-IT" sz="3200" b="1">
                <a:cs typeface="Calibri"/>
              </a:rPr>
              <a:t> the fauna?</a:t>
            </a:r>
            <a:endParaRPr lang="it-IT" sz="3200" b="1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B4E087F-806A-409F-851D-48FF51E94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1686" y="4078224"/>
            <a:ext cx="2194560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it-IT" sz="1700" b="1">
                <a:solidFill>
                  <a:srgbClr val="002060"/>
                </a:solidFill>
                <a:cs typeface="Calibri"/>
              </a:rPr>
              <a:t>GROUP H</a:t>
            </a:r>
            <a:endParaRPr lang="it-IT" sz="1700" b="1">
              <a:solidFill>
                <a:srgbClr val="002060"/>
              </a:solidFill>
            </a:endParaRPr>
          </a:p>
        </p:txBody>
      </p:sp>
      <p:sp>
        <p:nvSpPr>
          <p:cNvPr id="3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5619" y="-1916"/>
            <a:ext cx="1624013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68119" y="-1916"/>
            <a:ext cx="671513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564058" y="2218040"/>
            <a:ext cx="3314068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5" name="Immagine 5" descr="Immagine che contiene erba, fotografia, specchio, verde&#10;&#10;Descrizione generata automaticamente">
            <a:extLst>
              <a:ext uri="{FF2B5EF4-FFF2-40B4-BE49-F238E27FC236}">
                <a16:creationId xmlns:a16="http://schemas.microsoft.com/office/drawing/2014/main" id="{2FED5940-F263-4EDD-82E7-82137EA14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95" y="943548"/>
            <a:ext cx="5633066" cy="526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88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6E34FC0-BED7-4A4A-9E9E-3A412B916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b="1">
                <a:solidFill>
                  <a:srgbClr val="00B050"/>
                </a:solidFill>
                <a:cs typeface="Calibri"/>
              </a:rPr>
              <a:t>CORAL REEFS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AE451B7-8857-4E03-8443-023DD5C98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Ø"/>
            </a:pPr>
            <a:endParaRPr lang="sv-SE" err="1">
              <a:cs typeface="Calibri"/>
            </a:endParaRPr>
          </a:p>
          <a:p>
            <a:pPr marL="0" indent="0">
              <a:buNone/>
            </a:pPr>
            <a:r>
              <a:rPr lang="sv-SE" err="1">
                <a:cs typeface="Calibri"/>
              </a:rPr>
              <a:t>Because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of</a:t>
            </a:r>
            <a:r>
              <a:rPr lang="sv-SE">
                <a:cs typeface="Calibri"/>
              </a:rPr>
              <a:t> the CO</a:t>
            </a:r>
            <a:r>
              <a:rPr lang="sv-SE" baseline="-25000">
                <a:cs typeface="Calibri"/>
              </a:rPr>
              <a:t>2 </a:t>
            </a:r>
            <a:r>
              <a:rPr lang="sv-SE">
                <a:cs typeface="Calibri"/>
              </a:rPr>
              <a:t>emissions the </a:t>
            </a:r>
            <a:r>
              <a:rPr lang="sv-SE" err="1">
                <a:cs typeface="Calibri"/>
              </a:rPr>
              <a:t>ph-level</a:t>
            </a:r>
            <a:r>
              <a:rPr lang="sv-SE">
                <a:cs typeface="Calibri"/>
              </a:rPr>
              <a:t> in the oceans </a:t>
            </a:r>
            <a:r>
              <a:rPr lang="sv-SE" err="1">
                <a:cs typeface="Calibri"/>
              </a:rPr>
              <a:t>are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getting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lower</a:t>
            </a:r>
            <a:r>
              <a:rPr lang="sv-SE">
                <a:cs typeface="Calibri"/>
              </a:rPr>
              <a:t> so the </a:t>
            </a:r>
            <a:r>
              <a:rPr lang="sv-SE" err="1">
                <a:cs typeface="Calibri"/>
              </a:rPr>
              <a:t>coral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reefs</a:t>
            </a:r>
            <a:r>
              <a:rPr lang="sv-SE">
                <a:cs typeface="Calibri"/>
              </a:rPr>
              <a:t> </a:t>
            </a:r>
            <a:r>
              <a:rPr lang="sv-SE" err="1">
                <a:cs typeface="Calibri"/>
              </a:rPr>
              <a:t>die</a:t>
            </a:r>
            <a:r>
              <a:rPr lang="sv-SE">
                <a:cs typeface="Calibri"/>
              </a:rPr>
              <a:t>. The </a:t>
            </a:r>
            <a:r>
              <a:rPr lang="sv-SE" err="1">
                <a:cs typeface="Calibri"/>
              </a:rPr>
              <a:t>reefs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are</a:t>
            </a:r>
            <a:r>
              <a:rPr lang="sv-SE">
                <a:cs typeface="Calibri"/>
              </a:rPr>
              <a:t> </a:t>
            </a:r>
            <a:r>
              <a:rPr lang="sv-SE" err="1">
                <a:cs typeface="Calibri"/>
              </a:rPr>
              <a:t>home</a:t>
            </a:r>
            <a:r>
              <a:rPr lang="sv-SE">
                <a:cs typeface="Calibri"/>
              </a:rPr>
              <a:t> to </a:t>
            </a:r>
            <a:r>
              <a:rPr lang="sv-SE" err="1">
                <a:cs typeface="Calibri"/>
              </a:rPr>
              <a:t>alot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of</a:t>
            </a:r>
            <a:r>
              <a:rPr lang="sv-SE">
                <a:cs typeface="Calibri"/>
              </a:rPr>
              <a:t> species </a:t>
            </a:r>
            <a:r>
              <a:rPr lang="sv-SE" err="1">
                <a:cs typeface="Calibri"/>
              </a:rPr>
              <a:t>that</a:t>
            </a:r>
            <a:r>
              <a:rPr lang="sv-SE">
                <a:cs typeface="Calibri"/>
              </a:rPr>
              <a:t>, </a:t>
            </a:r>
            <a:r>
              <a:rPr lang="sv-SE" err="1">
                <a:cs typeface="Calibri"/>
              </a:rPr>
              <a:t>because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of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this</a:t>
            </a:r>
            <a:r>
              <a:rPr lang="sv-SE">
                <a:cs typeface="Calibri"/>
              </a:rPr>
              <a:t>, </a:t>
            </a:r>
            <a:r>
              <a:rPr lang="sv-SE" err="1">
                <a:cs typeface="Calibri"/>
              </a:rPr>
              <a:t>might</a:t>
            </a:r>
            <a:r>
              <a:rPr lang="sv-SE">
                <a:cs typeface="Calibri"/>
              </a:rPr>
              <a:t> </a:t>
            </a:r>
            <a:r>
              <a:rPr lang="sv-SE" err="1">
                <a:cs typeface="Calibri"/>
              </a:rPr>
              <a:t>die</a:t>
            </a:r>
            <a:r>
              <a:rPr lang="sv-SE">
                <a:cs typeface="Calibri"/>
              </a:rPr>
              <a:t>.</a:t>
            </a:r>
          </a:p>
          <a:p>
            <a:pPr marL="0" indent="0">
              <a:buNone/>
            </a:pPr>
            <a:endParaRPr lang="sv-SE">
              <a:solidFill>
                <a:srgbClr val="000000"/>
              </a:solidFill>
              <a:cs typeface="Calibri"/>
            </a:endParaRPr>
          </a:p>
          <a:p>
            <a:pPr marL="0" indent="0" algn="ctr">
              <a:buNone/>
            </a:pPr>
            <a:r>
              <a:rPr lang="sv-SE" i="1">
                <a:solidFill>
                  <a:srgbClr val="00B050"/>
                </a:solidFill>
                <a:cs typeface="Calibri"/>
              </a:rPr>
              <a:t>"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Over 50% 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of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 the 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world's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 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coral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 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reefs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 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have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 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already</a:t>
            </a:r>
            <a:r>
              <a:rPr lang="sv-SE" i="1">
                <a:solidFill>
                  <a:srgbClr val="00B050"/>
                </a:solidFill>
                <a:ea typeface="+mn-lt"/>
                <a:cs typeface="+mn-lt"/>
              </a:rPr>
              <a:t> </a:t>
            </a:r>
            <a:r>
              <a:rPr lang="sv-SE" i="1" err="1">
                <a:solidFill>
                  <a:srgbClr val="00B050"/>
                </a:solidFill>
                <a:ea typeface="+mn-lt"/>
                <a:cs typeface="+mn-lt"/>
              </a:rPr>
              <a:t>d</a:t>
            </a:r>
            <a:r>
              <a:rPr lang="sv-SE" i="1" err="1">
                <a:solidFill>
                  <a:srgbClr val="00B050"/>
                </a:solidFill>
                <a:cs typeface="Calibri"/>
              </a:rPr>
              <a:t>ied</a:t>
            </a:r>
            <a:r>
              <a:rPr lang="sv-SE" i="1">
                <a:solidFill>
                  <a:srgbClr val="00B050"/>
                </a:solidFill>
                <a:cs typeface="Calibri"/>
              </a:rPr>
              <a:t> in the last 30 </a:t>
            </a:r>
            <a:r>
              <a:rPr lang="sv-SE" i="1" err="1">
                <a:solidFill>
                  <a:srgbClr val="00B050"/>
                </a:solidFill>
                <a:cs typeface="Calibri"/>
              </a:rPr>
              <a:t>years</a:t>
            </a:r>
            <a:r>
              <a:rPr lang="sv-SE" i="1">
                <a:solidFill>
                  <a:srgbClr val="00B050"/>
                </a:solidFill>
                <a:cs typeface="Calibri"/>
              </a:rPr>
              <a:t>"</a:t>
            </a:r>
          </a:p>
          <a:p>
            <a:pPr>
              <a:buFont typeface="Wingdings" pitchFamily="34" charset="0"/>
              <a:buChar char="Ø"/>
            </a:pPr>
            <a:endParaRPr lang="sv-SE">
              <a:cs typeface="Calibri"/>
            </a:endParaRPr>
          </a:p>
          <a:p>
            <a:pPr>
              <a:buFont typeface="Wingdings" pitchFamily="34" charset="0"/>
              <a:buChar char="Ø"/>
            </a:pPr>
            <a:endParaRPr lang="sv-S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904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156A8E-F2AD-498C-A58C-4C79545D0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881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it-IT" b="1">
                <a:solidFill>
                  <a:schemeClr val="accent2"/>
                </a:solidFill>
                <a:cs typeface="Calibri"/>
              </a:rPr>
              <a:t>OTHER ANIMALS AFFECTED BY CLIMATE CHANGE</a:t>
            </a:r>
          </a:p>
        </p:txBody>
      </p:sp>
      <p:pic>
        <p:nvPicPr>
          <p:cNvPr id="3" name="Immagine 3" descr="Immagine che contiene erba, mammifero, esterni, gatto&#10;&#10;Descrizione generata automaticamente">
            <a:extLst>
              <a:ext uri="{FF2B5EF4-FFF2-40B4-BE49-F238E27FC236}">
                <a16:creationId xmlns:a16="http://schemas.microsoft.com/office/drawing/2014/main" id="{583A29DF-A733-47F1-B30B-33D42F779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61" y="393407"/>
            <a:ext cx="2743200" cy="17831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magine 4" descr="Immagine che contiene mammifero, gatto, cane, sedendo&#10;&#10;Descrizione generata automaticamente">
            <a:extLst>
              <a:ext uri="{FF2B5EF4-FFF2-40B4-BE49-F238E27FC236}">
                <a16:creationId xmlns:a16="http://schemas.microsoft.com/office/drawing/2014/main" id="{B07EEDAB-48BB-49E2-A077-35946E0A8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25" y="867721"/>
            <a:ext cx="2685340" cy="177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magine 5" descr="Immagine che contiene fiore&#10;&#10;Descrizione generata automaticamente">
            <a:extLst>
              <a:ext uri="{FF2B5EF4-FFF2-40B4-BE49-F238E27FC236}">
                <a16:creationId xmlns:a16="http://schemas.microsoft.com/office/drawing/2014/main" id="{071E15B7-73E5-491D-8F52-74B8C6CE2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59" y="4792149"/>
            <a:ext cx="2743200" cy="18740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6" descr="Immagine che contiene esterni, elefante, erba, mammifero&#10;&#10;Descrizione generata automaticamente">
            <a:extLst>
              <a:ext uri="{FF2B5EF4-FFF2-40B4-BE49-F238E27FC236}">
                <a16:creationId xmlns:a16="http://schemas.microsoft.com/office/drawing/2014/main" id="{A86F2DE9-C88B-4932-BE56-77F6C994A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047" y="4791075"/>
            <a:ext cx="2466975" cy="1847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magine 7" descr="Immagine che contiene orso, mammifero, erba, esterni&#10;&#10;Descrizione generata automaticamente">
            <a:extLst>
              <a:ext uri="{FF2B5EF4-FFF2-40B4-BE49-F238E27FC236}">
                <a16:creationId xmlns:a16="http://schemas.microsoft.com/office/drawing/2014/main" id="{9E108CA4-42BD-44D7-8B0F-0C592DE3B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1008" y="4157337"/>
            <a:ext cx="2695575" cy="1695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magine 8" descr="Immagine che contiene mammifero, esterni, erba, orso&#10;&#10;Descrizione generata automaticamente">
            <a:extLst>
              <a:ext uri="{FF2B5EF4-FFF2-40B4-BE49-F238E27FC236}">
                <a16:creationId xmlns:a16="http://schemas.microsoft.com/office/drawing/2014/main" id="{C98D234A-EE02-45B4-9F64-2C884B5022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7047" y="318467"/>
            <a:ext cx="2466975" cy="18904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5B26C4-37B6-4410-B6B2-6FF54FD6136B}"/>
              </a:ext>
            </a:extLst>
          </p:cNvPr>
          <p:cNvSpPr txBox="1"/>
          <p:nvPr/>
        </p:nvSpPr>
        <p:spPr>
          <a:xfrm>
            <a:off x="232860" y="222068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i="1">
                <a:cs typeface="Calibri"/>
              </a:rPr>
              <a:t>Tiger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8770F3F-D2E9-4788-88C4-F01E8F4EE79A}"/>
              </a:ext>
            </a:extLst>
          </p:cNvPr>
          <p:cNvSpPr txBox="1"/>
          <p:nvPr/>
        </p:nvSpPr>
        <p:spPr>
          <a:xfrm>
            <a:off x="3286480" y="50352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i="1"/>
              <a:t>Snow Leopard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CDC0653-813B-4310-A94C-7B83D26D2750}"/>
              </a:ext>
            </a:extLst>
          </p:cNvPr>
          <p:cNvSpPr txBox="1"/>
          <p:nvPr/>
        </p:nvSpPr>
        <p:spPr>
          <a:xfrm>
            <a:off x="6382696" y="216566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i="1"/>
              <a:t>Mountain Gorilla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87A534-8B71-4B7D-A930-565C3AC0B65A}"/>
              </a:ext>
            </a:extLst>
          </p:cNvPr>
          <p:cNvSpPr txBox="1"/>
          <p:nvPr/>
        </p:nvSpPr>
        <p:spPr>
          <a:xfrm>
            <a:off x="232859" y="44214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i="1" err="1">
                <a:cs typeface="Calibri"/>
              </a:rPr>
              <a:t>Monarch</a:t>
            </a:r>
            <a:r>
              <a:rPr lang="it-IT" i="1">
                <a:cs typeface="Calibri"/>
              </a:rPr>
              <a:t> </a:t>
            </a:r>
            <a:r>
              <a:rPr lang="it-IT" i="1" err="1">
                <a:cs typeface="Calibri"/>
              </a:rPr>
              <a:t>butterfly</a:t>
            </a:r>
            <a:endParaRPr lang="it-IT" i="1">
              <a:cs typeface="Calibri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A33F2F-D39A-48A5-8CC3-57D7D8E47DF6}"/>
              </a:ext>
            </a:extLst>
          </p:cNvPr>
          <p:cNvSpPr txBox="1"/>
          <p:nvPr/>
        </p:nvSpPr>
        <p:spPr>
          <a:xfrm>
            <a:off x="3342388" y="5841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i="1" err="1">
                <a:cs typeface="Calibri"/>
              </a:rPr>
              <a:t>Giant</a:t>
            </a:r>
            <a:r>
              <a:rPr lang="it-IT" i="1">
                <a:cs typeface="Calibri"/>
              </a:rPr>
              <a:t> Panda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B86B600-16FD-4A5E-B6F3-02EFD002F402}"/>
              </a:ext>
            </a:extLst>
          </p:cNvPr>
          <p:cNvSpPr txBox="1"/>
          <p:nvPr/>
        </p:nvSpPr>
        <p:spPr>
          <a:xfrm>
            <a:off x="6395120" y="449248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i="1" err="1">
                <a:cs typeface="Calibri"/>
              </a:rPr>
              <a:t>Elephant</a:t>
            </a:r>
            <a:endParaRPr lang="it-IT" i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6607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FE39E9-024C-4404-8C86-96BE5E571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26975"/>
          </a:xfrm>
        </p:spPr>
        <p:txBody>
          <a:bodyPr>
            <a:noAutofit/>
          </a:bodyPr>
          <a:lstStyle/>
          <a:p>
            <a:r>
              <a:rPr lang="it-IT" sz="3600" b="1">
                <a:solidFill>
                  <a:schemeClr val="accent6">
                    <a:lumMod val="50000"/>
                  </a:schemeClr>
                </a:solidFill>
                <a:latin typeface="Arial"/>
                <a:cs typeface="Calibri"/>
              </a:rPr>
              <a:t>IMPACT OF CLIMATE CHANGE ON FAUNA</a:t>
            </a:r>
            <a:endParaRPr lang="it-IT" sz="3600" b="1">
              <a:solidFill>
                <a:schemeClr val="accent6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50513F-D445-4C20-9B65-E2E8E62CA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9367"/>
            <a:ext cx="8229600" cy="415679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Ø"/>
            </a:pPr>
            <a:r>
              <a:rPr lang="it-IT" sz="3000" err="1">
                <a:latin typeface="Calibri"/>
                <a:cs typeface="Calibri"/>
              </a:rPr>
              <a:t>Changes</a:t>
            </a:r>
            <a:r>
              <a:rPr lang="it-IT" sz="3000">
                <a:latin typeface="Calibri"/>
                <a:cs typeface="Calibri"/>
              </a:rPr>
              <a:t> in </a:t>
            </a:r>
            <a:r>
              <a:rPr lang="it-IT" sz="3000" err="1">
                <a:latin typeface="Calibri"/>
                <a:cs typeface="Calibri"/>
              </a:rPr>
              <a:t>climate</a:t>
            </a:r>
            <a:r>
              <a:rPr lang="it-IT" sz="3000">
                <a:latin typeface="Calibri"/>
                <a:cs typeface="Calibri"/>
              </a:rPr>
              <a:t> and </a:t>
            </a:r>
            <a:r>
              <a:rPr lang="it-IT" sz="3000" err="1">
                <a:latin typeface="Calibri"/>
                <a:cs typeface="Calibri"/>
              </a:rPr>
              <a:t>weather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may</a:t>
            </a:r>
            <a:r>
              <a:rPr lang="it-IT" sz="3000">
                <a:latin typeface="Calibri"/>
                <a:cs typeface="Calibri"/>
              </a:rPr>
              <a:t> force </a:t>
            </a:r>
            <a:r>
              <a:rPr lang="it-IT" sz="3000" err="1">
                <a:latin typeface="Calibri"/>
                <a:cs typeface="Calibri"/>
              </a:rPr>
              <a:t>species</a:t>
            </a:r>
            <a:r>
              <a:rPr lang="it-IT" sz="3000">
                <a:latin typeface="Calibri"/>
                <a:cs typeface="Calibri"/>
              </a:rPr>
              <a:t> to migrate to new </a:t>
            </a:r>
            <a:r>
              <a:rPr lang="it-IT" sz="3000" err="1">
                <a:latin typeface="Calibri"/>
                <a:cs typeface="Calibri"/>
              </a:rPr>
              <a:t>areas</a:t>
            </a:r>
            <a:endParaRPr lang="it-IT">
              <a:latin typeface="Calibri"/>
            </a:endParaRPr>
          </a:p>
          <a:p>
            <a:pPr>
              <a:buFont typeface="Wingdings" pitchFamily="34" charset="0"/>
              <a:buChar char="Ø"/>
            </a:pPr>
            <a:r>
              <a:rPr lang="it-IT" sz="3000">
                <a:latin typeface="Calibri"/>
                <a:ea typeface="+mn-lt"/>
                <a:cs typeface="+mn-lt"/>
              </a:rPr>
              <a:t>The </a:t>
            </a:r>
            <a:r>
              <a:rPr lang="it-IT" sz="3000" err="1">
                <a:latin typeface="Calibri"/>
                <a:ea typeface="+mn-lt"/>
                <a:cs typeface="+mn-lt"/>
              </a:rPr>
              <a:t>species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that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can't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escape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their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newly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inhospitable</a:t>
            </a:r>
            <a:r>
              <a:rPr lang="it-IT" sz="3000">
                <a:latin typeface="Calibri"/>
                <a:ea typeface="+mn-lt"/>
                <a:cs typeface="+mn-lt"/>
              </a:rPr>
              <a:t> </a:t>
            </a:r>
            <a:r>
              <a:rPr lang="it-IT" sz="3000" err="1">
                <a:latin typeface="Calibri"/>
                <a:ea typeface="+mn-lt"/>
                <a:cs typeface="+mn-lt"/>
              </a:rPr>
              <a:t>surroundings</a:t>
            </a:r>
            <a:r>
              <a:rPr lang="it-IT" sz="3000">
                <a:latin typeface="Calibri"/>
                <a:ea typeface="+mn-lt"/>
                <a:cs typeface="+mn-lt"/>
              </a:rPr>
              <a:t> or </a:t>
            </a:r>
            <a:r>
              <a:rPr lang="it-IT" sz="3000" err="1">
                <a:latin typeface="Calibri"/>
                <a:ea typeface="+mn-lt"/>
                <a:cs typeface="+mn-lt"/>
              </a:rPr>
              <a:t>adapt</a:t>
            </a:r>
            <a:r>
              <a:rPr lang="it-IT" sz="3000">
                <a:latin typeface="Calibri"/>
                <a:ea typeface="+mn-lt"/>
                <a:cs typeface="+mn-lt"/>
              </a:rPr>
              <a:t> </a:t>
            </a:r>
            <a:r>
              <a:rPr lang="it-IT" sz="3000" err="1">
                <a:latin typeface="Calibri"/>
                <a:ea typeface="+mn-lt"/>
                <a:cs typeface="+mn-lt"/>
              </a:rPr>
              <a:t>will</a:t>
            </a:r>
            <a:r>
              <a:rPr lang="it-IT" sz="3000">
                <a:latin typeface="Calibri"/>
                <a:ea typeface="+mn-lt"/>
                <a:cs typeface="+mn-lt"/>
              </a:rPr>
              <a:t> die</a:t>
            </a:r>
          </a:p>
          <a:p>
            <a:pPr>
              <a:buFont typeface="Wingdings" pitchFamily="34" charset="0"/>
              <a:buChar char="Ø"/>
            </a:pPr>
            <a:r>
              <a:rPr lang="it-IT" sz="3000" err="1">
                <a:latin typeface="Calibri"/>
                <a:cs typeface="Calibri"/>
              </a:rPr>
              <a:t>Individual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extinctions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may</a:t>
            </a:r>
            <a:r>
              <a:rPr lang="it-IT" sz="3000">
                <a:latin typeface="Calibri"/>
                <a:cs typeface="Calibri"/>
              </a:rPr>
              <a:t> compromise the delicate balance of </a:t>
            </a:r>
            <a:r>
              <a:rPr lang="it-IT" sz="3000" err="1">
                <a:latin typeface="Calibri"/>
                <a:cs typeface="Calibri"/>
              </a:rPr>
              <a:t>natural</a:t>
            </a:r>
            <a:r>
              <a:rPr lang="it-IT" sz="3000">
                <a:latin typeface="Calibri"/>
                <a:cs typeface="Calibri"/>
              </a:rPr>
              <a:t> world </a:t>
            </a:r>
            <a:r>
              <a:rPr lang="it-IT" sz="3000" err="1">
                <a:latin typeface="Calibri"/>
                <a:cs typeface="Calibri"/>
              </a:rPr>
              <a:t>because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species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depend</a:t>
            </a:r>
            <a:r>
              <a:rPr lang="it-IT" sz="3000">
                <a:latin typeface="Calibri"/>
                <a:cs typeface="Calibri"/>
              </a:rPr>
              <a:t> on </a:t>
            </a:r>
            <a:r>
              <a:rPr lang="it-IT" sz="3000" err="1">
                <a:latin typeface="Calibri"/>
                <a:cs typeface="Calibri"/>
              </a:rPr>
              <a:t>each</a:t>
            </a:r>
            <a:r>
              <a:rPr lang="it-IT" sz="3000">
                <a:latin typeface="Calibri"/>
                <a:cs typeface="Calibri"/>
              </a:rPr>
              <a:t> </a:t>
            </a:r>
            <a:r>
              <a:rPr lang="it-IT" sz="3000" err="1">
                <a:latin typeface="Calibri"/>
                <a:cs typeface="Calibri"/>
              </a:rPr>
              <a:t>other</a:t>
            </a:r>
            <a:endParaRPr lang="it-IT" sz="300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7095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30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541" y="181576"/>
            <a:ext cx="886772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objekt 7" descr="En bild som visar däggdjur, utomhus, vatten, isbjörn&#10;&#10;Automatiskt genererad beskrivning">
            <a:extLst>
              <a:ext uri="{FF2B5EF4-FFF2-40B4-BE49-F238E27FC236}">
                <a16:creationId xmlns:a16="http://schemas.microsoft.com/office/drawing/2014/main" id="{0515FBCD-1A83-48BF-BBA4-0024A0C7BE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4923" r="18334"/>
          <a:stretch/>
        </p:blipFill>
        <p:spPr>
          <a:xfrm>
            <a:off x="135731" y="182880"/>
            <a:ext cx="8867728" cy="649978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19D90EE-ED10-4E65-900D-11FF1DD93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722" y="634052"/>
            <a:ext cx="7623913" cy="2806506"/>
          </a:xfrm>
        </p:spPr>
        <p:txBody>
          <a:bodyPr anchor="b">
            <a:normAutofit/>
          </a:bodyPr>
          <a:lstStyle/>
          <a:p>
            <a:r>
              <a:rPr lang="it-IT" sz="4800" b="1">
                <a:solidFill>
                  <a:srgbClr val="FFFFFF"/>
                </a:solidFill>
                <a:cs typeface="Calibri"/>
              </a:rPr>
              <a:t>ARCTIC ANIMALS</a:t>
            </a:r>
            <a:endParaRPr lang="it-IT" sz="4800" b="1">
              <a:solidFill>
                <a:srgbClr val="FFFFFF"/>
              </a:solidFill>
            </a:endParaRP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4CD8006E-F06B-4392-997D-E1713A6A7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526300"/>
            <a:ext cx="7623913" cy="258845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sv-SE" sz="1700">
              <a:solidFill>
                <a:srgbClr val="FFFFFF"/>
              </a:solidFill>
              <a:cs typeface="Calibri"/>
            </a:endParaRPr>
          </a:p>
          <a:p>
            <a:endParaRPr lang="sv-SE" sz="17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sv-SE" sz="1700">
              <a:solidFill>
                <a:srgbClr val="FFFFFF"/>
              </a:solidFill>
              <a:cs typeface="Calibri"/>
            </a:endParaRPr>
          </a:p>
          <a:p>
            <a:endParaRPr lang="sv-SE" sz="17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3879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A47D17-399F-40A7-8AC4-734008C0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>
                <a:solidFill>
                  <a:schemeClr val="tx2"/>
                </a:solidFill>
                <a:cs typeface="Calibri"/>
              </a:rPr>
              <a:t>POLAR BEARS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1F2D98-BD8D-4416-B1A6-8DA962FA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60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Font typeface="Wingdings" pitchFamily="34" charset="0"/>
              <a:buChar char="Ø"/>
            </a:pPr>
            <a:r>
              <a:rPr lang="it-IT" err="1">
                <a:cs typeface="Calibri"/>
              </a:rPr>
              <a:t>They</a:t>
            </a:r>
            <a:r>
              <a:rPr lang="it-IT">
                <a:cs typeface="Calibri"/>
              </a:rPr>
              <a:t> are </a:t>
            </a:r>
            <a:r>
              <a:rPr lang="it-IT" err="1">
                <a:cs typeface="Calibri"/>
              </a:rPr>
              <a:t>forced</a:t>
            </a:r>
            <a:r>
              <a:rPr lang="it-IT">
                <a:cs typeface="Calibri"/>
              </a:rPr>
              <a:t> to live in a </a:t>
            </a:r>
            <a:r>
              <a:rPr lang="it-IT" err="1">
                <a:cs typeface="Calibri"/>
              </a:rPr>
              <a:t>very</a:t>
            </a:r>
            <a:r>
              <a:rPr lang="it-IT">
                <a:cs typeface="Calibri"/>
              </a:rPr>
              <a:t> small </a:t>
            </a:r>
            <a:r>
              <a:rPr lang="it-IT" err="1">
                <a:cs typeface="Calibri"/>
              </a:rPr>
              <a:t>territory</a:t>
            </a:r>
            <a:r>
              <a:rPr lang="it-IT">
                <a:cs typeface="Calibri"/>
              </a:rPr>
              <a:t> due to the </a:t>
            </a:r>
            <a:r>
              <a:rPr lang="it-IT" err="1">
                <a:cs typeface="Calibri"/>
              </a:rPr>
              <a:t>reduction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ice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surfaces</a:t>
            </a:r>
            <a:endParaRPr lang="it-IT"/>
          </a:p>
          <a:p>
            <a:pPr>
              <a:buFont typeface="Wingdings" pitchFamily="34" charset="0"/>
              <a:buChar char="Ø"/>
            </a:pPr>
            <a:r>
              <a:rPr lang="it-IT">
                <a:cs typeface="Calibri"/>
              </a:rPr>
              <a:t>The </a:t>
            </a:r>
            <a:r>
              <a:rPr lang="it-IT" err="1">
                <a:cs typeface="Calibri"/>
              </a:rPr>
              <a:t>movements</a:t>
            </a:r>
            <a:r>
              <a:rPr lang="it-IT">
                <a:cs typeface="Calibri"/>
              </a:rPr>
              <a:t> are </a:t>
            </a:r>
            <a:r>
              <a:rPr lang="it-IT" err="1">
                <a:cs typeface="Calibri"/>
              </a:rPr>
              <a:t>difficult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because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ice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sheets</a:t>
            </a:r>
            <a:r>
              <a:rPr lang="it-IT">
                <a:cs typeface="Calibri"/>
              </a:rPr>
              <a:t> are </a:t>
            </a:r>
            <a:r>
              <a:rPr lang="it-IT" err="1">
                <a:cs typeface="Calibri"/>
              </a:rPr>
              <a:t>thin</a:t>
            </a:r>
            <a:r>
              <a:rPr lang="it-IT">
                <a:cs typeface="Calibri"/>
              </a:rPr>
              <a:t> and </a:t>
            </a:r>
            <a:r>
              <a:rPr lang="it-IT" err="1">
                <a:cs typeface="Calibri"/>
              </a:rPr>
              <a:t>distant</a:t>
            </a:r>
            <a:r>
              <a:rPr lang="it-IT">
                <a:cs typeface="Calibri"/>
              </a:rPr>
              <a:t> to </a:t>
            </a:r>
            <a:r>
              <a:rPr lang="it-IT" err="1">
                <a:cs typeface="Calibri"/>
              </a:rPr>
              <a:t>each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other</a:t>
            </a:r>
            <a:endParaRPr lang="it-IT">
              <a:cs typeface="Calibri"/>
            </a:endParaRPr>
          </a:p>
          <a:p>
            <a:pPr>
              <a:buFont typeface="Wingdings" pitchFamily="34" charset="0"/>
              <a:buChar char="Ø"/>
            </a:pPr>
            <a:r>
              <a:rPr lang="it-IT" err="1">
                <a:cs typeface="Calibri"/>
              </a:rPr>
              <a:t>They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have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difficulties</a:t>
            </a:r>
            <a:r>
              <a:rPr lang="it-IT">
                <a:cs typeface="Calibri"/>
              </a:rPr>
              <a:t> in </a:t>
            </a:r>
            <a:r>
              <a:rPr lang="it-IT" err="1">
                <a:cs typeface="Calibri"/>
              </a:rPr>
              <a:t>finding</a:t>
            </a:r>
            <a:r>
              <a:rPr lang="it-IT">
                <a:cs typeface="Calibri"/>
              </a:rPr>
              <a:t> food: </a:t>
            </a:r>
          </a:p>
          <a:p>
            <a:pPr lvl="1">
              <a:buChar char="•"/>
            </a:pPr>
            <a:r>
              <a:rPr lang="it-IT" sz="2400" err="1">
                <a:cs typeface="Calibri"/>
              </a:rPr>
              <a:t>they</a:t>
            </a:r>
            <a:r>
              <a:rPr lang="it-IT" sz="2400">
                <a:cs typeface="Calibri"/>
              </a:rPr>
              <a:t> are </a:t>
            </a:r>
            <a:r>
              <a:rPr lang="it-IT" sz="2400" err="1">
                <a:cs typeface="Calibri"/>
              </a:rPr>
              <a:t>unable</a:t>
            </a:r>
            <a:r>
              <a:rPr lang="it-IT" sz="2400">
                <a:cs typeface="Calibri"/>
              </a:rPr>
              <a:t> to accumulate the </a:t>
            </a:r>
            <a:r>
              <a:rPr lang="it-IT" sz="2400" err="1">
                <a:cs typeface="Calibri"/>
              </a:rPr>
              <a:t>necessary</a:t>
            </a:r>
            <a:r>
              <a:rPr lang="it-IT" sz="2400">
                <a:cs typeface="Calibri"/>
              </a:rPr>
              <a:t> </a:t>
            </a:r>
            <a:r>
              <a:rPr lang="it-IT" sz="2400" err="1">
                <a:cs typeface="Calibri"/>
              </a:rPr>
              <a:t>grass</a:t>
            </a:r>
            <a:r>
              <a:rPr lang="it-IT" sz="2400">
                <a:cs typeface="Calibri"/>
              </a:rPr>
              <a:t> to </a:t>
            </a:r>
            <a:r>
              <a:rPr lang="it-IT" sz="2400" err="1">
                <a:cs typeface="Calibri"/>
              </a:rPr>
              <a:t>survive</a:t>
            </a:r>
            <a:endParaRPr lang="it-IT" sz="2400">
              <a:cs typeface="Calibri"/>
            </a:endParaRPr>
          </a:p>
          <a:p>
            <a:pPr lvl="1">
              <a:buChar char="•"/>
            </a:pPr>
            <a:r>
              <a:rPr lang="it-IT" sz="2400" err="1">
                <a:cs typeface="Calibri"/>
              </a:rPr>
              <a:t>they</a:t>
            </a:r>
            <a:r>
              <a:rPr lang="it-IT" sz="2400">
                <a:cs typeface="Calibri"/>
              </a:rPr>
              <a:t> </a:t>
            </a:r>
            <a:r>
              <a:rPr lang="it-IT" sz="2400" err="1">
                <a:cs typeface="Calibri"/>
              </a:rPr>
              <a:t>search</a:t>
            </a:r>
            <a:r>
              <a:rPr lang="it-IT" sz="2400">
                <a:cs typeface="Calibri"/>
              </a:rPr>
              <a:t> food in the </a:t>
            </a:r>
            <a:r>
              <a:rPr lang="it-IT" sz="2400" err="1">
                <a:cs typeface="Calibri"/>
              </a:rPr>
              <a:t>territories</a:t>
            </a:r>
            <a:r>
              <a:rPr lang="it-IT" sz="2400">
                <a:cs typeface="Calibri"/>
              </a:rPr>
              <a:t> </a:t>
            </a:r>
            <a:r>
              <a:rPr lang="it-IT" sz="2400" err="1">
                <a:cs typeface="Calibri"/>
              </a:rPr>
              <a:t>inhabited</a:t>
            </a:r>
            <a:r>
              <a:rPr lang="it-IT" sz="2400">
                <a:cs typeface="Calibri"/>
              </a:rPr>
              <a:t> by man</a:t>
            </a:r>
            <a:endParaRPr lang="it-IT"/>
          </a:p>
          <a:p>
            <a:pPr lvl="1">
              <a:buChar char="•"/>
            </a:pPr>
            <a:r>
              <a:rPr lang="it-IT" sz="2400" err="1">
                <a:cs typeface="Calibri"/>
              </a:rPr>
              <a:t>higher</a:t>
            </a:r>
            <a:r>
              <a:rPr lang="it-IT" sz="2400">
                <a:cs typeface="Calibri"/>
              </a:rPr>
              <a:t> </a:t>
            </a:r>
            <a:r>
              <a:rPr lang="it-IT" sz="2400" err="1">
                <a:cs typeface="Calibri"/>
              </a:rPr>
              <a:t>puppy</a:t>
            </a:r>
            <a:r>
              <a:rPr lang="it-IT" sz="2400">
                <a:cs typeface="Calibri"/>
              </a:rPr>
              <a:t> </a:t>
            </a:r>
            <a:r>
              <a:rPr lang="it-IT" sz="2400" err="1">
                <a:cs typeface="Calibri"/>
              </a:rPr>
              <a:t>mortality</a:t>
            </a:r>
            <a:endParaRPr lang="it-IT" sz="2400">
              <a:cs typeface="Calibri"/>
            </a:endParaRPr>
          </a:p>
          <a:p>
            <a:pPr marL="457200" lvl="1" indent="0">
              <a:buNone/>
            </a:pPr>
            <a:endParaRPr lang="it-IT" sz="2400">
              <a:cs typeface="Calibri"/>
            </a:endParaRPr>
          </a:p>
          <a:p>
            <a:pPr marL="57150" indent="0" algn="ctr">
              <a:buNone/>
            </a:pPr>
            <a:r>
              <a:rPr lang="it-IT" sz="2800" i="1">
                <a:solidFill>
                  <a:schemeClr val="tx2"/>
                </a:solidFill>
                <a:cs typeface="Calibri"/>
              </a:rPr>
              <a:t>"The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polar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bears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population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could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decrease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by 30% in the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next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35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years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"</a:t>
            </a:r>
          </a:p>
          <a:p>
            <a:pPr lvl="1"/>
            <a:endParaRPr lang="it-IT">
              <a:cs typeface="Calibri"/>
            </a:endParaRPr>
          </a:p>
          <a:p>
            <a:endParaRPr lang="it-I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9793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71D83D-95F9-4107-9923-4C1D152C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>
                <a:solidFill>
                  <a:schemeClr val="tx2"/>
                </a:solidFill>
                <a:cs typeface="Calibri"/>
              </a:rPr>
              <a:t>PENGUINS</a:t>
            </a:r>
            <a:endParaRPr lang="it-IT" b="1">
              <a:solidFill>
                <a:schemeClr val="tx2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C10CB7-F5FB-40A9-884F-44EA02EC8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err="1">
                <a:cs typeface="Calibri"/>
              </a:rPr>
              <a:t>They're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losing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their</a:t>
            </a:r>
            <a:r>
              <a:rPr lang="it-IT">
                <a:cs typeface="Calibri"/>
              </a:rPr>
              <a:t> house and food </a:t>
            </a:r>
            <a:r>
              <a:rPr lang="it-IT" err="1">
                <a:cs typeface="Calibri"/>
              </a:rPr>
              <a:t>because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ice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sheets</a:t>
            </a:r>
            <a:r>
              <a:rPr lang="it-IT">
                <a:cs typeface="Calibri"/>
              </a:rPr>
              <a:t> melting.</a:t>
            </a:r>
          </a:p>
          <a:p>
            <a:pPr marL="0" indent="0">
              <a:buNone/>
            </a:pPr>
            <a:r>
              <a:rPr lang="it-IT">
                <a:cs typeface="Calibri"/>
              </a:rPr>
              <a:t>The </a:t>
            </a:r>
            <a:r>
              <a:rPr lang="it-IT" err="1">
                <a:cs typeface="Calibri"/>
              </a:rPr>
              <a:t>scarcity</a:t>
            </a:r>
            <a:r>
              <a:rPr lang="it-IT">
                <a:cs typeface="Calibri"/>
              </a:rPr>
              <a:t> of food </a:t>
            </a:r>
            <a:r>
              <a:rPr lang="it-IT" err="1">
                <a:cs typeface="Calibri"/>
              </a:rPr>
              <a:t>forces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young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penguins</a:t>
            </a:r>
            <a:r>
              <a:rPr lang="it-IT">
                <a:cs typeface="Calibri"/>
              </a:rPr>
              <a:t> to dive </a:t>
            </a:r>
            <a:r>
              <a:rPr lang="it-IT" err="1">
                <a:cs typeface="Calibri"/>
              </a:rPr>
              <a:t>into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sea</a:t>
            </a:r>
            <a:r>
              <a:rPr lang="it-IT">
                <a:cs typeface="Calibri"/>
              </a:rPr>
              <a:t>, </a:t>
            </a:r>
            <a:r>
              <a:rPr lang="it-IT" err="1">
                <a:cs typeface="Calibri"/>
              </a:rPr>
              <a:t>when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they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aren't</a:t>
            </a:r>
            <a:r>
              <a:rPr lang="it-IT">
                <a:cs typeface="Calibri"/>
              </a:rPr>
              <a:t> ready </a:t>
            </a:r>
            <a:r>
              <a:rPr lang="it-IT" err="1">
                <a:cs typeface="Calibri"/>
              </a:rPr>
              <a:t>yet</a:t>
            </a:r>
            <a:r>
              <a:rPr lang="it-IT">
                <a:cs typeface="Calibri"/>
              </a:rPr>
              <a:t> to face the frozen water and the </a:t>
            </a:r>
            <a:r>
              <a:rPr lang="it-IT" err="1">
                <a:cs typeface="Calibri"/>
              </a:rPr>
              <a:t>attacks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predators</a:t>
            </a:r>
            <a:r>
              <a:rPr lang="it-IT">
                <a:cs typeface="Calibri"/>
              </a:rPr>
              <a:t>.</a:t>
            </a:r>
          </a:p>
          <a:p>
            <a:pPr marL="0" indent="0">
              <a:buNone/>
            </a:pPr>
            <a:endParaRPr lang="it-IT">
              <a:cs typeface="Calibri"/>
            </a:endParaRPr>
          </a:p>
          <a:p>
            <a:pPr marL="57150" indent="0" algn="ctr">
              <a:buNone/>
            </a:pPr>
            <a:r>
              <a:rPr lang="it-IT" sz="2800" i="1">
                <a:solidFill>
                  <a:schemeClr val="tx2"/>
                </a:solidFill>
                <a:cs typeface="Calibri"/>
              </a:rPr>
              <a:t>"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If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the temperature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increases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further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by 2 C°, 50</a:t>
            </a:r>
          </a:p>
          <a:p>
            <a:pPr marL="57150" indent="0" algn="ctr">
              <a:buNone/>
            </a:pPr>
            <a:r>
              <a:rPr lang="it-IT" sz="2800" i="1">
                <a:solidFill>
                  <a:schemeClr val="tx2"/>
                </a:solidFill>
                <a:cs typeface="Calibri"/>
              </a:rPr>
              <a:t>% of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penguin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colonies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will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 </a:t>
            </a:r>
            <a:r>
              <a:rPr lang="it-IT" sz="2800" i="1" err="1">
                <a:solidFill>
                  <a:schemeClr val="tx2"/>
                </a:solidFill>
                <a:cs typeface="Calibri"/>
              </a:rPr>
              <a:t>disappear</a:t>
            </a:r>
            <a:r>
              <a:rPr lang="it-IT" sz="2800" i="1">
                <a:solidFill>
                  <a:schemeClr val="tx2"/>
                </a:solidFill>
                <a:cs typeface="Calibri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01873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4" descr="En bild som visar utomhus, gräs, däggdjur, stående&#10;&#10;Automatiskt genererad beskrivning">
            <a:extLst>
              <a:ext uri="{FF2B5EF4-FFF2-40B4-BE49-F238E27FC236}">
                <a16:creationId xmlns:a16="http://schemas.microsoft.com/office/drawing/2014/main" id="{2EB2BB1E-BD68-40F7-9A74-F1ECF61CC3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9475" r="7192"/>
          <a:stretch/>
        </p:blipFill>
        <p:spPr>
          <a:xfrm>
            <a:off x="13627" y="1"/>
            <a:ext cx="9143980" cy="6857999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697CA8AE-67C1-4AB7-A373-F79F4143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623" y="1251758"/>
            <a:ext cx="8439509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>
                <a:solidFill>
                  <a:srgbClr val="FFFFFF"/>
                </a:solidFill>
                <a:cs typeface="Calibri"/>
              </a:rPr>
              <a:t>Australian wildfire</a:t>
            </a:r>
            <a:endParaRPr lang="en-US" sz="6000">
              <a:solidFill>
                <a:srgbClr val="FFFFFF"/>
              </a:solidFill>
            </a:endParaRP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6B6410B3-1554-4DBD-BD22-32FE12213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159404"/>
            <a:ext cx="6858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solidFill>
                  <a:srgbClr val="FFFFFF"/>
                </a:solidFill>
                <a:cs typeface="Calibri"/>
              </a:rPr>
              <a:t>   </a:t>
            </a:r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480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ACF17CB-F5DF-4958-A43F-69E53D4D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b="1">
                <a:solidFill>
                  <a:schemeClr val="accent6"/>
                </a:solidFill>
                <a:cs typeface="Calibri"/>
              </a:rPr>
              <a:t>WILDFIRES</a:t>
            </a:r>
          </a:p>
        </p:txBody>
      </p:sp>
      <p:sp>
        <p:nvSpPr>
          <p:cNvPr id="3" name="textruta 2">
            <a:extLst>
              <a:ext uri="{FF2B5EF4-FFF2-40B4-BE49-F238E27FC236}">
                <a16:creationId xmlns:a16="http://schemas.microsoft.com/office/drawing/2014/main" id="{8B2F3E97-79E6-40BA-9E3A-CD847815EE39}"/>
              </a:ext>
            </a:extLst>
          </p:cNvPr>
          <p:cNvSpPr txBox="1"/>
          <p:nvPr/>
        </p:nvSpPr>
        <p:spPr>
          <a:xfrm>
            <a:off x="790833" y="1458098"/>
            <a:ext cx="7747685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sv-SE" sz="3000"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sv-SE" sz="3000">
                <a:cs typeface="Calibri"/>
              </a:rPr>
              <a:t>The </a:t>
            </a:r>
            <a:r>
              <a:rPr lang="sv-SE" sz="3000" err="1">
                <a:cs typeface="Calibri"/>
              </a:rPr>
              <a:t>wildfires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burn</a:t>
            </a:r>
            <a:r>
              <a:rPr lang="sv-SE" sz="3000">
                <a:cs typeface="Calibri"/>
              </a:rPr>
              <a:t> down the </a:t>
            </a:r>
            <a:r>
              <a:rPr lang="sv-SE" sz="3000" err="1">
                <a:cs typeface="Calibri"/>
              </a:rPr>
              <a:t>forests</a:t>
            </a:r>
            <a:r>
              <a:rPr lang="sv-SE">
                <a:cs typeface="Calibri"/>
              </a:rPr>
              <a:t> </a:t>
            </a:r>
            <a:r>
              <a:rPr lang="sv-SE" sz="3000" err="1">
                <a:cs typeface="Calibri"/>
              </a:rPr>
              <a:t>which</a:t>
            </a:r>
            <a:r>
              <a:rPr lang="sv-SE" sz="3000">
                <a:cs typeface="Calibri"/>
              </a:rPr>
              <a:t> is </a:t>
            </a:r>
            <a:r>
              <a:rPr lang="sv-SE" sz="3000" err="1">
                <a:cs typeface="Calibri"/>
              </a:rPr>
              <a:t>home</a:t>
            </a:r>
            <a:r>
              <a:rPr lang="sv-SE" sz="3000">
                <a:cs typeface="Calibri"/>
              </a:rPr>
              <a:t> to a </a:t>
            </a:r>
            <a:r>
              <a:rPr lang="sv-SE" sz="3000" err="1">
                <a:cs typeface="Calibri"/>
              </a:rPr>
              <a:t>lot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of</a:t>
            </a:r>
            <a:r>
              <a:rPr lang="sv-SE" sz="3000">
                <a:cs typeface="Calibri"/>
              </a:rPr>
              <a:t> animals. </a:t>
            </a:r>
          </a:p>
          <a:p>
            <a:pPr marL="285750" indent="-285750">
              <a:buFont typeface="Wingdings"/>
              <a:buChar char="Ø"/>
            </a:pPr>
            <a:r>
              <a:rPr lang="sv-SE" sz="3000">
                <a:cs typeface="Calibri"/>
              </a:rPr>
              <a:t>The </a:t>
            </a:r>
            <a:r>
              <a:rPr lang="sv-SE" sz="3000" err="1">
                <a:cs typeface="Calibri"/>
              </a:rPr>
              <a:t>enviroment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also</a:t>
            </a:r>
            <a:r>
              <a:rPr lang="sv-SE" sz="3000">
                <a:cs typeface="Calibri"/>
              </a:rPr>
              <a:t> gets </a:t>
            </a:r>
            <a:r>
              <a:rPr lang="sv-SE" sz="3000" err="1">
                <a:cs typeface="Calibri"/>
              </a:rPr>
              <a:t>drier</a:t>
            </a:r>
            <a:r>
              <a:rPr lang="sv-SE" sz="3000">
                <a:cs typeface="Calibri"/>
              </a:rPr>
              <a:t> so the </a:t>
            </a:r>
            <a:r>
              <a:rPr lang="sv-SE" sz="3000" err="1">
                <a:cs typeface="Calibri"/>
              </a:rPr>
              <a:t>fire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spreads</a:t>
            </a:r>
            <a:r>
              <a:rPr lang="sv-SE" sz="3000">
                <a:cs typeface="Calibri"/>
              </a:rPr>
              <a:t> faster.</a:t>
            </a:r>
          </a:p>
          <a:p>
            <a:pPr marL="285750" indent="-285750">
              <a:buFont typeface="Wingdings"/>
              <a:buChar char="Ø"/>
            </a:pPr>
            <a:r>
              <a:rPr lang="sv-SE" sz="3000">
                <a:cs typeface="Calibri"/>
              </a:rPr>
              <a:t>3 billion animals </a:t>
            </a:r>
            <a:r>
              <a:rPr lang="sv-SE" sz="3000" err="1">
                <a:cs typeface="Calibri"/>
              </a:rPr>
              <a:t>died</a:t>
            </a:r>
            <a:r>
              <a:rPr lang="sv-SE" sz="3000">
                <a:cs typeface="Calibri"/>
              </a:rPr>
              <a:t> in the </a:t>
            </a:r>
            <a:r>
              <a:rPr lang="sv-SE" sz="3000" err="1">
                <a:cs typeface="Calibri"/>
              </a:rPr>
              <a:t>fire</a:t>
            </a:r>
            <a:r>
              <a:rPr lang="sv-SE" sz="3000">
                <a:cs typeface="Calibri"/>
              </a:rPr>
              <a:t>, </a:t>
            </a:r>
            <a:r>
              <a:rPr lang="sv-SE" sz="3000" err="1">
                <a:cs typeface="Calibri"/>
              </a:rPr>
              <a:t>thats</a:t>
            </a:r>
            <a:r>
              <a:rPr lang="sv-SE" sz="3000">
                <a:cs typeface="Calibri"/>
              </a:rPr>
              <a:t> 1852 x </a:t>
            </a:r>
            <a:r>
              <a:rPr lang="sv-SE" sz="3000" err="1">
                <a:cs typeface="Calibri"/>
              </a:rPr>
              <a:t>more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than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people</a:t>
            </a:r>
            <a:r>
              <a:rPr lang="sv-SE" sz="3000">
                <a:cs typeface="Calibri"/>
              </a:rPr>
              <a:t> </a:t>
            </a:r>
            <a:r>
              <a:rPr lang="sv-SE" sz="3000" err="1">
                <a:cs typeface="Calibri"/>
              </a:rPr>
              <a:t>have</a:t>
            </a:r>
            <a:r>
              <a:rPr lang="sv-SE" sz="3000">
                <a:cs typeface="Calibri"/>
              </a:rPr>
              <a:t> </a:t>
            </a:r>
            <a:r>
              <a:rPr lang="sv-SE" sz="3000" err="1">
                <a:cs typeface="Calibri"/>
              </a:rPr>
              <a:t>died</a:t>
            </a:r>
            <a:r>
              <a:rPr lang="sv-SE" sz="3000">
                <a:cs typeface="Calibri"/>
              </a:rPr>
              <a:t> in </a:t>
            </a:r>
            <a:r>
              <a:rPr lang="sv-SE" sz="3000" err="1">
                <a:cs typeface="Calibri"/>
              </a:rPr>
              <a:t>corona</a:t>
            </a:r>
            <a:r>
              <a:rPr lang="sv-SE" sz="3000">
                <a:cs typeface="Calibri"/>
              </a:rPr>
              <a:t>.</a:t>
            </a:r>
          </a:p>
          <a:p>
            <a:pPr marL="285750" indent="-285750">
              <a:buFont typeface="Wingdings"/>
              <a:buChar char="Ø"/>
            </a:pPr>
            <a:endParaRPr lang="sv-SE" sz="3000"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sv-SE" sz="3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927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4" descr="En bild som visar bord, full av färg, sitter, olika&#10;&#10;Automatiskt genererad beskrivning">
            <a:extLst>
              <a:ext uri="{FF2B5EF4-FFF2-40B4-BE49-F238E27FC236}">
                <a16:creationId xmlns:a16="http://schemas.microsoft.com/office/drawing/2014/main" id="{9DC5E995-F573-4645-AB07-FC29BB920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l="11620" r="13380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CBB96911-5748-4F89-942B-C721C1D1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b="1">
                <a:solidFill>
                  <a:srgbClr val="FFFFFF"/>
                </a:solidFill>
                <a:cs typeface="Calibri"/>
              </a:rPr>
              <a:t>SEA and OCEAN</a:t>
            </a:r>
          </a:p>
        </p:txBody>
      </p:sp>
    </p:spTree>
    <p:extLst>
      <p:ext uri="{BB962C8B-B14F-4D97-AF65-F5344CB8AC3E}">
        <p14:creationId xmlns:p14="http://schemas.microsoft.com/office/powerpoint/2010/main" val="829722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636225-4F73-4C65-855B-F06C8AC61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>
                <a:solidFill>
                  <a:srgbClr val="00B050"/>
                </a:solidFill>
                <a:cs typeface="Calibri"/>
              </a:rPr>
              <a:t>TURTLES</a:t>
            </a:r>
            <a:endParaRPr lang="it-IT" b="1">
              <a:solidFill>
                <a:srgbClr val="00B050"/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C198F5-C5CE-4557-9B5E-0E669E406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>
                <a:cs typeface="Calibri"/>
              </a:rPr>
              <a:t>The temperature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which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eggs</a:t>
            </a:r>
            <a:r>
              <a:rPr lang="it-IT">
                <a:cs typeface="Calibri"/>
              </a:rPr>
              <a:t> of the </a:t>
            </a:r>
            <a:r>
              <a:rPr lang="it-IT" err="1">
                <a:cs typeface="Calibri"/>
              </a:rPr>
              <a:t>turtles</a:t>
            </a:r>
            <a:r>
              <a:rPr lang="it-IT">
                <a:cs typeface="Calibri"/>
              </a:rPr>
              <a:t> are </a:t>
            </a:r>
            <a:r>
              <a:rPr lang="it-IT" err="1">
                <a:cs typeface="Calibri"/>
              </a:rPr>
              <a:t>incubated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determinise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their</a:t>
            </a:r>
            <a:r>
              <a:rPr lang="it-IT">
                <a:cs typeface="Calibri"/>
              </a:rPr>
              <a:t> sex.</a:t>
            </a:r>
          </a:p>
          <a:p>
            <a:pPr marL="0" indent="0">
              <a:buNone/>
            </a:pPr>
            <a:r>
              <a:rPr lang="it-IT" err="1">
                <a:cs typeface="Calibri"/>
              </a:rPr>
              <a:t>Usually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higher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temperatures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born</a:t>
            </a:r>
            <a:r>
              <a:rPr lang="it-IT">
                <a:cs typeface="Calibri"/>
              </a:rPr>
              <a:t> more </a:t>
            </a:r>
            <a:r>
              <a:rPr lang="it-IT" err="1">
                <a:cs typeface="Calibri"/>
              </a:rPr>
              <a:t>females</a:t>
            </a:r>
            <a:r>
              <a:rPr lang="it-IT">
                <a:cs typeface="Calibri"/>
              </a:rPr>
              <a:t>.</a:t>
            </a:r>
          </a:p>
          <a:p>
            <a:pPr marL="0" indent="0">
              <a:buNone/>
            </a:pPr>
            <a:r>
              <a:rPr lang="it-IT">
                <a:cs typeface="Calibri"/>
              </a:rPr>
              <a:t>Due to global warming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taking</a:t>
            </a:r>
            <a:r>
              <a:rPr lang="it-IT">
                <a:cs typeface="Calibri"/>
              </a:rPr>
              <a:t> place a "</a:t>
            </a:r>
            <a:r>
              <a:rPr lang="it-IT" err="1">
                <a:cs typeface="Calibri"/>
              </a:rPr>
              <a:t>feminization</a:t>
            </a:r>
            <a:r>
              <a:rPr lang="it-IT">
                <a:cs typeface="Calibri"/>
              </a:rPr>
              <a:t>" so the </a:t>
            </a:r>
            <a:r>
              <a:rPr lang="it-IT" err="1">
                <a:cs typeface="Calibri"/>
              </a:rPr>
              <a:t>possibility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mating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lower</a:t>
            </a:r>
            <a:r>
              <a:rPr lang="it-IT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64172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E4FCD29585F6B48B7A3C900FB122549" ma:contentTypeVersion="6" ma:contentTypeDescription="Ein neues Dokument erstellen." ma:contentTypeScope="" ma:versionID="3aa5d3ef29a04d5f85ad60721621e6f7">
  <xsd:schema xmlns:xsd="http://www.w3.org/2001/XMLSchema" xmlns:xs="http://www.w3.org/2001/XMLSchema" xmlns:p="http://schemas.microsoft.com/office/2006/metadata/properties" xmlns:ns2="00d0d1ee-13b4-4025-bc68-8da032462bb6" targetNamespace="http://schemas.microsoft.com/office/2006/metadata/properties" ma:root="true" ma:fieldsID="5f89881bd90a1cd4ac71fb67e3801a7b" ns2:_="">
    <xsd:import namespace="00d0d1ee-13b4-4025-bc68-8da032462b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d0d1ee-13b4-4025-bc68-8da032462b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BE2A79-4CFF-4875-BC57-DFA7147973C6}"/>
</file>

<file path=customXml/itemProps2.xml><?xml version="1.0" encoding="utf-8"?>
<ds:datastoreItem xmlns:ds="http://schemas.openxmlformats.org/officeDocument/2006/customXml" ds:itemID="{64F05B33-0072-445E-9F02-EB7CF8B9AA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85AF35-894D-4386-B32E-61A53C42DFF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Tema di Office</vt:lpstr>
      <vt:lpstr>How does the climate change affect the fauna?</vt:lpstr>
      <vt:lpstr>IMPACT OF CLIMATE CHANGE ON FAUNA</vt:lpstr>
      <vt:lpstr>ARCTIC ANIMALS</vt:lpstr>
      <vt:lpstr>POLAR BEARS</vt:lpstr>
      <vt:lpstr>PENGUINS</vt:lpstr>
      <vt:lpstr>Australian wildfire</vt:lpstr>
      <vt:lpstr>WILDFIRES</vt:lpstr>
      <vt:lpstr>SEA and OCEAN</vt:lpstr>
      <vt:lpstr>TURTLES</vt:lpstr>
      <vt:lpstr>CORAL REEFS</vt:lpstr>
      <vt:lpstr>OTHER ANIMALS AFFECTED BY CLIMATE CHANGE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Gioia Zagagnoli</dc:creator>
  <cp:revision>1</cp:revision>
  <dcterms:created xsi:type="dcterms:W3CDTF">2020-12-15T09:53:53Z</dcterms:created>
  <dcterms:modified xsi:type="dcterms:W3CDTF">2020-12-15T12:55:36Z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0x0101001E4FCD29585F6B48B7A3C900FB122549</vt:lpwstr>
  </property>
</Properties>
</file>

<file path=docProps/thumbnail.jpeg>
</file>